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tiff" ContentType="image/tiff"/>
  <Default Extension="rels" ContentType="application/vnd.openxmlformats-package.relationships+xml"/>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firstSlideNum="3" showSpecialPlsOnTitleSld="0" saveSubsetFonts="1" autoCompressPictures="0">
  <p:sldMasterIdLst>
    <p:sldMasterId id="2147483660" r:id="rId1"/>
  </p:sldMasterIdLst>
  <p:notesMasterIdLst>
    <p:notesMasterId r:id="rId82"/>
  </p:notesMasterIdLst>
  <p:sldIdLst>
    <p:sldId id="348" r:id="rId2"/>
    <p:sldId id="349" r:id="rId3"/>
    <p:sldId id="350" r:id="rId4"/>
    <p:sldId id="352" r:id="rId5"/>
    <p:sldId id="353" r:id="rId6"/>
    <p:sldId id="354" r:id="rId7"/>
    <p:sldId id="355" r:id="rId8"/>
    <p:sldId id="356" r:id="rId9"/>
    <p:sldId id="357"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91" r:id="rId34"/>
    <p:sldId id="285" r:id="rId35"/>
    <p:sldId id="286" r:id="rId36"/>
    <p:sldId id="287" r:id="rId37"/>
    <p:sldId id="288" r:id="rId38"/>
    <p:sldId id="289" r:id="rId39"/>
    <p:sldId id="290" r:id="rId40"/>
    <p:sldId id="351" r:id="rId41"/>
    <p:sldId id="292" r:id="rId42"/>
    <p:sldId id="293" r:id="rId43"/>
    <p:sldId id="294" r:id="rId44"/>
    <p:sldId id="295" r:id="rId45"/>
    <p:sldId id="296" r:id="rId46"/>
    <p:sldId id="297" r:id="rId47"/>
    <p:sldId id="298" r:id="rId48"/>
    <p:sldId id="299" r:id="rId49"/>
    <p:sldId id="346" r:id="rId50"/>
    <p:sldId id="301" r:id="rId51"/>
    <p:sldId id="302" r:id="rId52"/>
    <p:sldId id="303" r:id="rId53"/>
    <p:sldId id="304" r:id="rId54"/>
    <p:sldId id="305" r:id="rId55"/>
    <p:sldId id="307" r:id="rId56"/>
    <p:sldId id="308" r:id="rId57"/>
    <p:sldId id="309" r:id="rId58"/>
    <p:sldId id="310" r:id="rId59"/>
    <p:sldId id="311" r:id="rId60"/>
    <p:sldId id="312" r:id="rId61"/>
    <p:sldId id="314" r:id="rId62"/>
    <p:sldId id="344" r:id="rId63"/>
    <p:sldId id="345" r:id="rId64"/>
    <p:sldId id="318" r:id="rId65"/>
    <p:sldId id="319" r:id="rId66"/>
    <p:sldId id="320" r:id="rId67"/>
    <p:sldId id="321" r:id="rId68"/>
    <p:sldId id="322" r:id="rId69"/>
    <p:sldId id="323" r:id="rId70"/>
    <p:sldId id="324" r:id="rId71"/>
    <p:sldId id="325" r:id="rId72"/>
    <p:sldId id="326" r:id="rId73"/>
    <p:sldId id="327" r:id="rId74"/>
    <p:sldId id="328" r:id="rId75"/>
    <p:sldId id="329" r:id="rId76"/>
    <p:sldId id="330" r:id="rId77"/>
    <p:sldId id="331" r:id="rId78"/>
    <p:sldId id="332" r:id="rId79"/>
    <p:sldId id="333" r:id="rId80"/>
    <p:sldId id="334" r:id="rId81"/>
  </p:sldIdLst>
  <p:sldSz cx="9144000" cy="5715000" type="screen16x1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Slides" id="{992AF6D1-3408-7649-989B-2E2A13EDFBC4}">
          <p14:sldIdLst>
            <p14:sldId id="348"/>
            <p14:sldId id="349"/>
            <p14:sldId id="350"/>
            <p14:sldId id="352"/>
            <p14:sldId id="353"/>
            <p14:sldId id="354"/>
            <p14:sldId id="355"/>
            <p14:sldId id="356"/>
            <p14:sldId id="357"/>
          </p14:sldIdLst>
        </p14:section>
        <p14:section name="About the Topic" id="{A6C75062-A123-9742-94CF-FAA614521753}">
          <p14:sldIdLst>
            <p14:sldId id="262"/>
            <p14:sldId id="263"/>
          </p14:sldIdLst>
        </p14:section>
        <p14:section name="Header Slides" id="{F320522E-4A8D-5441-9CC3-ACD2CA17B1C7}">
          <p14:sldIdLst>
            <p14:sldId id="264"/>
            <p14:sldId id="265"/>
            <p14:sldId id="266"/>
          </p14:sldIdLst>
        </p14:section>
        <p14:section name="Main Slides" id="{90E7CB96-49F0-FA42-B31E-0749A0669ECD}">
          <p14:sldIdLst>
            <p14:sldId id="267"/>
            <p14:sldId id="268"/>
            <p14:sldId id="269"/>
            <p14:sldId id="270"/>
            <p14:sldId id="271"/>
            <p14:sldId id="272"/>
            <p14:sldId id="273"/>
            <p14:sldId id="274"/>
            <p14:sldId id="275"/>
            <p14:sldId id="276"/>
            <p14:sldId id="277"/>
            <p14:sldId id="278"/>
            <p14:sldId id="279"/>
            <p14:sldId id="280"/>
            <p14:sldId id="281"/>
            <p14:sldId id="282"/>
            <p14:sldId id="283"/>
            <p14:sldId id="284"/>
          </p14:sldIdLst>
        </p14:section>
        <p14:section name="Stats &amp; Tables" id="{F319291B-FE22-8C4B-B0EC-317843010FE3}">
          <p14:sldIdLst>
            <p14:sldId id="291"/>
            <p14:sldId id="285"/>
            <p14:sldId id="286"/>
            <p14:sldId id="287"/>
            <p14:sldId id="288"/>
            <p14:sldId id="289"/>
            <p14:sldId id="290"/>
            <p14:sldId id="351"/>
            <p14:sldId id="292"/>
            <p14:sldId id="293"/>
            <p14:sldId id="294"/>
            <p14:sldId id="295"/>
            <p14:sldId id="296"/>
            <p14:sldId id="297"/>
            <p14:sldId id="298"/>
            <p14:sldId id="299"/>
          </p14:sldIdLst>
        </p14:section>
        <p14:section name="Image Slides" id="{C5029723-7463-6D4F-9B93-5E1204EAF65B}">
          <p14:sldIdLst>
            <p14:sldId id="346"/>
            <p14:sldId id="301"/>
            <p14:sldId id="302"/>
            <p14:sldId id="303"/>
            <p14:sldId id="304"/>
            <p14:sldId id="305"/>
            <p14:sldId id="307"/>
            <p14:sldId id="308"/>
            <p14:sldId id="309"/>
            <p14:sldId id="310"/>
            <p14:sldId id="311"/>
            <p14:sldId id="312"/>
            <p14:sldId id="314"/>
          </p14:sldIdLst>
        </p14:section>
        <p14:section name="Deck Assets &amp; Guidelines" id="{4C979F96-4908-834B-B278-BA4752F2CFDE}">
          <p14:sldIdLst>
            <p14:sldId id="344"/>
            <p14:sldId id="345"/>
            <p14:sldId id="318"/>
            <p14:sldId id="319"/>
            <p14:sldId id="320"/>
            <p14:sldId id="321"/>
            <p14:sldId id="322"/>
            <p14:sldId id="323"/>
            <p14:sldId id="324"/>
            <p14:sldId id="325"/>
            <p14:sldId id="326"/>
            <p14:sldId id="327"/>
            <p14:sldId id="328"/>
            <p14:sldId id="329"/>
            <p14:sldId id="330"/>
            <p14:sldId id="331"/>
            <p14:sldId id="332"/>
            <p14:sldId id="333"/>
            <p14:sldId id="334"/>
          </p14:sldIdLst>
        </p14:section>
      </p14:sectionLst>
    </p:ext>
    <p:ext uri="{EFAFB233-063F-42B5-8137-9DF3F51BA10A}">
      <p15:sldGuideLst xmlns:p15="http://schemas.microsoft.com/office/powerpoint/2012/main">
        <p15:guide id="1" orient="horz" pos="180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EBEBF"/>
    <a:srgbClr val="232325"/>
    <a:srgbClr val="EB008C"/>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2"/>
    <p:restoredTop sz="86756"/>
  </p:normalViewPr>
  <p:slideViewPr>
    <p:cSldViewPr snapToGrid="0" snapToObjects="1">
      <p:cViewPr varScale="1">
        <p:scale>
          <a:sx n="94" d="100"/>
          <a:sy n="94" d="100"/>
        </p:scale>
        <p:origin x="208" y="656"/>
      </p:cViewPr>
      <p:guideLst>
        <p:guide orient="horz" pos="180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notesMaster" Target="notesMasters/notesMaster1.xml"/><Relationship Id="rId83" Type="http://schemas.openxmlformats.org/officeDocument/2006/relationships/presProps" Target="presProps.xml"/><Relationship Id="rId84" Type="http://schemas.openxmlformats.org/officeDocument/2006/relationships/viewProps" Target="viewProps.xml"/><Relationship Id="rId85" Type="http://schemas.openxmlformats.org/officeDocument/2006/relationships/theme" Target="theme/theme1.xml"/><Relationship Id="rId86"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6BD79BB-9E4A-834D-A9C3-4D75EC1AAAA2}" type="datetimeFigureOut">
              <a:rPr lang="en-US" smtClean="0"/>
              <a:t>5/29/17</a:t>
            </a:fld>
            <a:endParaRPr lang="en-US"/>
          </a:p>
        </p:txBody>
      </p:sp>
      <p:sp>
        <p:nvSpPr>
          <p:cNvPr id="4" name="Slide Image Placeholder 3"/>
          <p:cNvSpPr>
            <a:spLocks noGrp="1" noRot="1" noChangeAspect="1"/>
          </p:cNvSpPr>
          <p:nvPr>
            <p:ph type="sldImg" idx="2"/>
          </p:nvPr>
        </p:nvSpPr>
        <p:spPr>
          <a:xfrm>
            <a:off x="685800" y="685800"/>
            <a:ext cx="54864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A843BE5-1EDE-3742-94E0-782BB97551D6}" type="slidenum">
              <a:rPr lang="en-US" smtClean="0"/>
              <a:t>‹#›</a:t>
            </a:fld>
            <a:endParaRPr lang="en-US"/>
          </a:p>
        </p:txBody>
      </p:sp>
    </p:spTree>
    <p:extLst>
      <p:ext uri="{BB962C8B-B14F-4D97-AF65-F5344CB8AC3E}">
        <p14:creationId xmlns:p14="http://schemas.microsoft.com/office/powerpoint/2010/main" val="3128289770"/>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A843BE5-1EDE-3742-94E0-782BB97551D6}" type="slidenum">
              <a:rPr lang="en-US" smtClean="0"/>
              <a:t>3</a:t>
            </a:fld>
            <a:endParaRPr lang="en-US"/>
          </a:p>
        </p:txBody>
      </p:sp>
    </p:spTree>
    <p:extLst>
      <p:ext uri="{BB962C8B-B14F-4D97-AF65-F5344CB8AC3E}">
        <p14:creationId xmlns:p14="http://schemas.microsoft.com/office/powerpoint/2010/main" val="4435522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C65FE4-617E-0C4B-A69B-47225E6BC740}" type="slidenum">
              <a:rPr lang="en-US" smtClean="0">
                <a:solidFill>
                  <a:prstClr val="black"/>
                </a:solidFill>
                <a:latin typeface="Calibri"/>
              </a:rPr>
              <a:pPr/>
              <a:t>18</a:t>
            </a:fld>
            <a:endParaRPr lang="en-US">
              <a:solidFill>
                <a:prstClr val="black"/>
              </a:solidFill>
              <a:latin typeface="Calibri"/>
            </a:endParaRPr>
          </a:p>
        </p:txBody>
      </p:sp>
    </p:spTree>
    <p:extLst>
      <p:ext uri="{BB962C8B-B14F-4D97-AF65-F5344CB8AC3E}">
        <p14:creationId xmlns:p14="http://schemas.microsoft.com/office/powerpoint/2010/main" val="18745991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C65FE4-617E-0C4B-A69B-47225E6BC740}" type="slidenum">
              <a:rPr lang="en-US" smtClean="0">
                <a:solidFill>
                  <a:prstClr val="black"/>
                </a:solidFill>
                <a:latin typeface="Calibri"/>
              </a:rPr>
              <a:pPr/>
              <a:t>22</a:t>
            </a:fld>
            <a:endParaRPr lang="en-US">
              <a:solidFill>
                <a:prstClr val="black"/>
              </a:solidFill>
              <a:latin typeface="Calibri"/>
            </a:endParaRPr>
          </a:p>
        </p:txBody>
      </p:sp>
    </p:spTree>
    <p:extLst>
      <p:ext uri="{BB962C8B-B14F-4D97-AF65-F5344CB8AC3E}">
        <p14:creationId xmlns:p14="http://schemas.microsoft.com/office/powerpoint/2010/main" val="10377594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C65FE4-617E-0C4B-A69B-47225E6BC740}" type="slidenum">
              <a:rPr lang="en-US" smtClean="0">
                <a:solidFill>
                  <a:prstClr val="black"/>
                </a:solidFill>
                <a:latin typeface="Calibri"/>
              </a:rPr>
              <a:pPr/>
              <a:t>23</a:t>
            </a:fld>
            <a:endParaRPr lang="en-US">
              <a:solidFill>
                <a:prstClr val="black"/>
              </a:solidFill>
              <a:latin typeface="Calibri"/>
            </a:endParaRPr>
          </a:p>
        </p:txBody>
      </p:sp>
    </p:spTree>
    <p:extLst>
      <p:ext uri="{BB962C8B-B14F-4D97-AF65-F5344CB8AC3E}">
        <p14:creationId xmlns:p14="http://schemas.microsoft.com/office/powerpoint/2010/main" val="10377594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C65FE4-617E-0C4B-A69B-47225E6BC740}" type="slidenum">
              <a:rPr lang="en-US" smtClean="0">
                <a:solidFill>
                  <a:prstClr val="black"/>
                </a:solidFill>
                <a:latin typeface="Calibri"/>
              </a:rPr>
              <a:pPr/>
              <a:t>24</a:t>
            </a:fld>
            <a:endParaRPr lang="en-US">
              <a:solidFill>
                <a:prstClr val="black"/>
              </a:solidFill>
              <a:latin typeface="Calibri"/>
            </a:endParaRPr>
          </a:p>
        </p:txBody>
      </p:sp>
    </p:spTree>
    <p:extLst>
      <p:ext uri="{BB962C8B-B14F-4D97-AF65-F5344CB8AC3E}">
        <p14:creationId xmlns:p14="http://schemas.microsoft.com/office/powerpoint/2010/main" val="12876038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C65FE4-617E-0C4B-A69B-47225E6BC740}" type="slidenum">
              <a:rPr lang="en-US" smtClean="0">
                <a:solidFill>
                  <a:prstClr val="black"/>
                </a:solidFill>
                <a:latin typeface="Calibri"/>
              </a:rPr>
              <a:pPr/>
              <a:t>25</a:t>
            </a:fld>
            <a:endParaRPr lang="en-US">
              <a:solidFill>
                <a:prstClr val="black"/>
              </a:solidFill>
              <a:latin typeface="Calibri"/>
            </a:endParaRPr>
          </a:p>
        </p:txBody>
      </p:sp>
    </p:spTree>
    <p:extLst>
      <p:ext uri="{BB962C8B-B14F-4D97-AF65-F5344CB8AC3E}">
        <p14:creationId xmlns:p14="http://schemas.microsoft.com/office/powerpoint/2010/main" val="2266435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C65FE4-617E-0C4B-A69B-47225E6BC740}" type="slidenum">
              <a:rPr lang="en-US" smtClean="0">
                <a:solidFill>
                  <a:prstClr val="black"/>
                </a:solidFill>
                <a:latin typeface="Calibri"/>
              </a:rPr>
              <a:pPr/>
              <a:t>26</a:t>
            </a:fld>
            <a:endParaRPr lang="en-US">
              <a:solidFill>
                <a:prstClr val="black"/>
              </a:solidFill>
              <a:latin typeface="Calibri"/>
            </a:endParaRPr>
          </a:p>
        </p:txBody>
      </p:sp>
    </p:spTree>
    <p:extLst>
      <p:ext uri="{BB962C8B-B14F-4D97-AF65-F5344CB8AC3E}">
        <p14:creationId xmlns:p14="http://schemas.microsoft.com/office/powerpoint/2010/main" val="8887815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C65FE4-617E-0C4B-A69B-47225E6BC740}" type="slidenum">
              <a:rPr lang="en-US" smtClean="0">
                <a:solidFill>
                  <a:prstClr val="black"/>
                </a:solidFill>
                <a:latin typeface="Calibri"/>
              </a:rPr>
              <a:pPr/>
              <a:t>28</a:t>
            </a:fld>
            <a:endParaRPr lang="en-US">
              <a:solidFill>
                <a:prstClr val="black"/>
              </a:solidFill>
              <a:latin typeface="Calibri"/>
            </a:endParaRPr>
          </a:p>
        </p:txBody>
      </p:sp>
    </p:spTree>
    <p:extLst>
      <p:ext uri="{BB962C8B-B14F-4D97-AF65-F5344CB8AC3E}">
        <p14:creationId xmlns:p14="http://schemas.microsoft.com/office/powerpoint/2010/main" val="6717524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EJW: I fixed the text box.</a:t>
            </a:r>
            <a:endParaRPr lang="en-US" dirty="0"/>
          </a:p>
        </p:txBody>
      </p:sp>
      <p:sp>
        <p:nvSpPr>
          <p:cNvPr id="4" name="Slide Number Placeholder 3"/>
          <p:cNvSpPr>
            <a:spLocks noGrp="1"/>
          </p:cNvSpPr>
          <p:nvPr>
            <p:ph type="sldNum" sz="quarter" idx="10"/>
          </p:nvPr>
        </p:nvSpPr>
        <p:spPr/>
        <p:txBody>
          <a:bodyPr/>
          <a:lstStyle/>
          <a:p>
            <a:fld id="{10C65FE4-617E-0C4B-A69B-47225E6BC740}" type="slidenum">
              <a:rPr lang="en-US" smtClean="0">
                <a:solidFill>
                  <a:prstClr val="black"/>
                </a:solidFill>
                <a:latin typeface="Calibri"/>
              </a:rPr>
              <a:pPr/>
              <a:t>30</a:t>
            </a:fld>
            <a:endParaRPr lang="en-US">
              <a:solidFill>
                <a:prstClr val="black"/>
              </a:solidFill>
              <a:latin typeface="Calibri"/>
            </a:endParaRPr>
          </a:p>
        </p:txBody>
      </p:sp>
    </p:spTree>
    <p:extLst>
      <p:ext uri="{BB962C8B-B14F-4D97-AF65-F5344CB8AC3E}">
        <p14:creationId xmlns:p14="http://schemas.microsoft.com/office/powerpoint/2010/main" val="13349256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EJW: I fixed the text box.</a:t>
            </a:r>
            <a:endParaRPr lang="en-US" dirty="0"/>
          </a:p>
        </p:txBody>
      </p:sp>
      <p:sp>
        <p:nvSpPr>
          <p:cNvPr id="4" name="Slide Number Placeholder 3"/>
          <p:cNvSpPr>
            <a:spLocks noGrp="1"/>
          </p:cNvSpPr>
          <p:nvPr>
            <p:ph type="sldNum" sz="quarter" idx="10"/>
          </p:nvPr>
        </p:nvSpPr>
        <p:spPr/>
        <p:txBody>
          <a:bodyPr/>
          <a:lstStyle/>
          <a:p>
            <a:fld id="{10C65FE4-617E-0C4B-A69B-47225E6BC740}" type="slidenum">
              <a:rPr lang="en-US" smtClean="0">
                <a:solidFill>
                  <a:prstClr val="black"/>
                </a:solidFill>
                <a:latin typeface="Calibri"/>
              </a:rPr>
              <a:pPr/>
              <a:t>31</a:t>
            </a:fld>
            <a:endParaRPr lang="en-US">
              <a:solidFill>
                <a:prstClr val="black"/>
              </a:solidFill>
              <a:latin typeface="Calibri"/>
            </a:endParaRPr>
          </a:p>
        </p:txBody>
      </p:sp>
    </p:spTree>
    <p:extLst>
      <p:ext uri="{BB962C8B-B14F-4D97-AF65-F5344CB8AC3E}">
        <p14:creationId xmlns:p14="http://schemas.microsoft.com/office/powerpoint/2010/main" val="13349256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EJW: As one text box.</a:t>
            </a:r>
            <a:endParaRPr lang="en-US" dirty="0"/>
          </a:p>
        </p:txBody>
      </p:sp>
      <p:sp>
        <p:nvSpPr>
          <p:cNvPr id="4" name="Slide Number Placeholder 3"/>
          <p:cNvSpPr>
            <a:spLocks noGrp="1"/>
          </p:cNvSpPr>
          <p:nvPr>
            <p:ph type="sldNum" sz="quarter" idx="10"/>
          </p:nvPr>
        </p:nvSpPr>
        <p:spPr/>
        <p:txBody>
          <a:bodyPr/>
          <a:lstStyle/>
          <a:p>
            <a:fld id="{10C65FE4-617E-0C4B-A69B-47225E6BC740}" type="slidenum">
              <a:rPr lang="en-US" smtClean="0">
                <a:solidFill>
                  <a:prstClr val="black"/>
                </a:solidFill>
                <a:latin typeface="Calibri"/>
              </a:rPr>
              <a:pPr/>
              <a:t>33</a:t>
            </a:fld>
            <a:endParaRPr lang="en-US">
              <a:solidFill>
                <a:prstClr val="black"/>
              </a:solidFill>
              <a:latin typeface="Calibri"/>
            </a:endParaRPr>
          </a:p>
        </p:txBody>
      </p:sp>
    </p:spTree>
    <p:extLst>
      <p:ext uri="{BB962C8B-B14F-4D97-AF65-F5344CB8AC3E}">
        <p14:creationId xmlns:p14="http://schemas.microsoft.com/office/powerpoint/2010/main" val="26186722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A843BE5-1EDE-3742-94E0-782BB97551D6}" type="slidenum">
              <a:rPr lang="en-US" smtClean="0"/>
              <a:t>4</a:t>
            </a:fld>
            <a:endParaRPr lang="en-US"/>
          </a:p>
        </p:txBody>
      </p:sp>
    </p:spTree>
    <p:extLst>
      <p:ext uri="{BB962C8B-B14F-4D97-AF65-F5344CB8AC3E}">
        <p14:creationId xmlns:p14="http://schemas.microsoft.com/office/powerpoint/2010/main" val="51740357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C65FE4-617E-0C4B-A69B-47225E6BC740}" type="slidenum">
              <a:rPr lang="en-US" smtClean="0">
                <a:solidFill>
                  <a:prstClr val="black"/>
                </a:solidFill>
                <a:latin typeface="Calibri"/>
              </a:rPr>
              <a:pPr/>
              <a:t>37</a:t>
            </a:fld>
            <a:endParaRPr lang="en-US">
              <a:solidFill>
                <a:prstClr val="black"/>
              </a:solidFill>
              <a:latin typeface="Calibri"/>
            </a:endParaRPr>
          </a:p>
        </p:txBody>
      </p:sp>
    </p:spTree>
    <p:extLst>
      <p:ext uri="{BB962C8B-B14F-4D97-AF65-F5344CB8AC3E}">
        <p14:creationId xmlns:p14="http://schemas.microsoft.com/office/powerpoint/2010/main" val="689660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A843BE5-1EDE-3742-94E0-782BB97551D6}" type="slidenum">
              <a:rPr lang="en-US" smtClean="0"/>
              <a:t>53</a:t>
            </a:fld>
            <a:endParaRPr lang="en-US"/>
          </a:p>
        </p:txBody>
      </p:sp>
    </p:spTree>
    <p:extLst>
      <p:ext uri="{BB962C8B-B14F-4D97-AF65-F5344CB8AC3E}">
        <p14:creationId xmlns:p14="http://schemas.microsoft.com/office/powerpoint/2010/main" val="36253467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C65FE4-617E-0C4B-A69B-47225E6BC740}" type="slidenum">
              <a:rPr lang="en-US" smtClean="0">
                <a:solidFill>
                  <a:prstClr val="black"/>
                </a:solidFill>
                <a:latin typeface="Calibri"/>
              </a:rPr>
              <a:pPr/>
              <a:t>54</a:t>
            </a:fld>
            <a:endParaRPr lang="en-US">
              <a:solidFill>
                <a:prstClr val="black"/>
              </a:solidFill>
              <a:latin typeface="Calibri"/>
            </a:endParaRPr>
          </a:p>
        </p:txBody>
      </p:sp>
    </p:spTree>
    <p:extLst>
      <p:ext uri="{BB962C8B-B14F-4D97-AF65-F5344CB8AC3E}">
        <p14:creationId xmlns:p14="http://schemas.microsoft.com/office/powerpoint/2010/main" val="40322690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C65FE4-617E-0C4B-A69B-47225E6BC740}" type="slidenum">
              <a:rPr lang="en-US" smtClean="0">
                <a:solidFill>
                  <a:prstClr val="black"/>
                </a:solidFill>
                <a:latin typeface="Calibri"/>
              </a:rPr>
              <a:pPr/>
              <a:t>55</a:t>
            </a:fld>
            <a:endParaRPr lang="en-US">
              <a:solidFill>
                <a:prstClr val="black"/>
              </a:solidFill>
              <a:latin typeface="Calibri"/>
            </a:endParaRPr>
          </a:p>
        </p:txBody>
      </p:sp>
    </p:spTree>
    <p:extLst>
      <p:ext uri="{BB962C8B-B14F-4D97-AF65-F5344CB8AC3E}">
        <p14:creationId xmlns:p14="http://schemas.microsoft.com/office/powerpoint/2010/main" val="373582483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C65FE4-617E-0C4B-A69B-47225E6BC740}" type="slidenum">
              <a:rPr lang="en-US" smtClean="0">
                <a:solidFill>
                  <a:prstClr val="black"/>
                </a:solidFill>
                <a:latin typeface="Calibri"/>
              </a:rPr>
              <a:pPr/>
              <a:t>56</a:t>
            </a:fld>
            <a:endParaRPr lang="en-US">
              <a:solidFill>
                <a:prstClr val="black"/>
              </a:solidFill>
              <a:latin typeface="Calibri"/>
            </a:endParaRPr>
          </a:p>
        </p:txBody>
      </p:sp>
    </p:spTree>
    <p:extLst>
      <p:ext uri="{BB962C8B-B14F-4D97-AF65-F5344CB8AC3E}">
        <p14:creationId xmlns:p14="http://schemas.microsoft.com/office/powerpoint/2010/main" val="45662205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C65FE4-617E-0C4B-A69B-47225E6BC740}" type="slidenum">
              <a:rPr lang="en-US" smtClean="0">
                <a:solidFill>
                  <a:prstClr val="black"/>
                </a:solidFill>
                <a:latin typeface="Calibri"/>
              </a:rPr>
              <a:pPr/>
              <a:t>58</a:t>
            </a:fld>
            <a:endParaRPr lang="en-US">
              <a:solidFill>
                <a:prstClr val="black"/>
              </a:solidFill>
              <a:latin typeface="Calibri"/>
            </a:endParaRPr>
          </a:p>
        </p:txBody>
      </p:sp>
    </p:spTree>
    <p:extLst>
      <p:ext uri="{BB962C8B-B14F-4D97-AF65-F5344CB8AC3E}">
        <p14:creationId xmlns:p14="http://schemas.microsoft.com/office/powerpoint/2010/main" val="100122029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C65FE4-617E-0C4B-A69B-47225E6BC740}" type="slidenum">
              <a:rPr lang="en-US" smtClean="0">
                <a:solidFill>
                  <a:prstClr val="black"/>
                </a:solidFill>
                <a:latin typeface="Calibri"/>
              </a:rPr>
              <a:pPr/>
              <a:t>59</a:t>
            </a:fld>
            <a:endParaRPr lang="en-US">
              <a:solidFill>
                <a:prstClr val="black"/>
              </a:solidFill>
              <a:latin typeface="Calibri"/>
            </a:endParaRPr>
          </a:p>
        </p:txBody>
      </p:sp>
    </p:spTree>
    <p:extLst>
      <p:ext uri="{BB962C8B-B14F-4D97-AF65-F5344CB8AC3E}">
        <p14:creationId xmlns:p14="http://schemas.microsoft.com/office/powerpoint/2010/main" val="37894158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C65FE4-617E-0C4B-A69B-47225E6BC740}" type="slidenum">
              <a:rPr lang="en-US" smtClean="0">
                <a:solidFill>
                  <a:prstClr val="black"/>
                </a:solidFill>
                <a:latin typeface="Calibri"/>
              </a:rPr>
              <a:pPr/>
              <a:t>60</a:t>
            </a:fld>
            <a:endParaRPr lang="en-US">
              <a:solidFill>
                <a:prstClr val="black"/>
              </a:solidFill>
              <a:latin typeface="Calibri"/>
            </a:endParaRPr>
          </a:p>
        </p:txBody>
      </p:sp>
    </p:spTree>
    <p:extLst>
      <p:ext uri="{BB962C8B-B14F-4D97-AF65-F5344CB8AC3E}">
        <p14:creationId xmlns:p14="http://schemas.microsoft.com/office/powerpoint/2010/main" val="406835071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10C65FE4-617E-0C4B-A69B-47225E6BC740}" type="slidenum">
              <a:rPr lang="en-US" smtClean="0">
                <a:solidFill>
                  <a:prstClr val="black"/>
                </a:solidFill>
                <a:latin typeface="Calibri"/>
              </a:rPr>
              <a:pPr/>
              <a:t>61</a:t>
            </a:fld>
            <a:endParaRPr lang="en-US">
              <a:solidFill>
                <a:prstClr val="black"/>
              </a:solidFill>
              <a:latin typeface="Calibri"/>
            </a:endParaRPr>
          </a:p>
        </p:txBody>
      </p:sp>
    </p:spTree>
    <p:extLst>
      <p:ext uri="{BB962C8B-B14F-4D97-AF65-F5344CB8AC3E}">
        <p14:creationId xmlns:p14="http://schemas.microsoft.com/office/powerpoint/2010/main" val="76319113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C65FE4-617E-0C4B-A69B-47225E6BC740}" type="slidenum">
              <a:rPr lang="en-US" smtClean="0">
                <a:solidFill>
                  <a:prstClr val="black"/>
                </a:solidFill>
                <a:latin typeface="Calibri"/>
              </a:rPr>
              <a:pPr/>
              <a:t>62</a:t>
            </a:fld>
            <a:endParaRPr lang="en-US">
              <a:solidFill>
                <a:prstClr val="black"/>
              </a:solidFill>
              <a:latin typeface="Calibri"/>
            </a:endParaRPr>
          </a:p>
        </p:txBody>
      </p:sp>
    </p:spTree>
    <p:extLst>
      <p:ext uri="{BB962C8B-B14F-4D97-AF65-F5344CB8AC3E}">
        <p14:creationId xmlns:p14="http://schemas.microsoft.com/office/powerpoint/2010/main" val="23923216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C65FE4-617E-0C4B-A69B-47225E6BC740}" type="slidenum">
              <a:rPr lang="en-US" smtClean="0">
                <a:solidFill>
                  <a:prstClr val="black"/>
                </a:solidFill>
                <a:latin typeface="Calibri"/>
              </a:rPr>
              <a:pPr/>
              <a:t>5</a:t>
            </a:fld>
            <a:endParaRPr lang="en-US" dirty="0">
              <a:solidFill>
                <a:prstClr val="black"/>
              </a:solidFill>
              <a:latin typeface="Calibri"/>
            </a:endParaRPr>
          </a:p>
        </p:txBody>
      </p:sp>
    </p:spTree>
    <p:extLst>
      <p:ext uri="{BB962C8B-B14F-4D97-AF65-F5344CB8AC3E}">
        <p14:creationId xmlns:p14="http://schemas.microsoft.com/office/powerpoint/2010/main" val="100624477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C65FE4-617E-0C4B-A69B-47225E6BC740}" type="slidenum">
              <a:rPr lang="en-US" smtClean="0">
                <a:solidFill>
                  <a:prstClr val="black"/>
                </a:solidFill>
                <a:latin typeface="Calibri"/>
              </a:rPr>
              <a:pPr/>
              <a:t>64</a:t>
            </a:fld>
            <a:endParaRPr lang="en-US">
              <a:solidFill>
                <a:prstClr val="black"/>
              </a:solidFill>
              <a:latin typeface="Calibri"/>
            </a:endParaRPr>
          </a:p>
        </p:txBody>
      </p:sp>
    </p:spTree>
    <p:extLst>
      <p:ext uri="{BB962C8B-B14F-4D97-AF65-F5344CB8AC3E}">
        <p14:creationId xmlns:p14="http://schemas.microsoft.com/office/powerpoint/2010/main" val="22664350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C65FE4-617E-0C4B-A69B-47225E6BC740}" type="slidenum">
              <a:rPr lang="en-US" smtClean="0">
                <a:solidFill>
                  <a:prstClr val="black"/>
                </a:solidFill>
                <a:latin typeface="Calibri"/>
              </a:rPr>
              <a:pPr/>
              <a:t>65</a:t>
            </a:fld>
            <a:endParaRPr lang="en-US">
              <a:solidFill>
                <a:prstClr val="black"/>
              </a:solidFill>
              <a:latin typeface="Calibri"/>
            </a:endParaRPr>
          </a:p>
        </p:txBody>
      </p:sp>
    </p:spTree>
    <p:extLst>
      <p:ext uri="{BB962C8B-B14F-4D97-AF65-F5344CB8AC3E}">
        <p14:creationId xmlns:p14="http://schemas.microsoft.com/office/powerpoint/2010/main" val="2266435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A843BE5-1EDE-3742-94E0-782BB97551D6}" type="slidenum">
              <a:rPr lang="en-US" smtClean="0"/>
              <a:t>8</a:t>
            </a:fld>
            <a:endParaRPr lang="en-US"/>
          </a:p>
        </p:txBody>
      </p:sp>
    </p:spTree>
    <p:extLst>
      <p:ext uri="{BB962C8B-B14F-4D97-AF65-F5344CB8AC3E}">
        <p14:creationId xmlns:p14="http://schemas.microsoft.com/office/powerpoint/2010/main" val="81085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BF7B784-3C3B-C644-9B1E-3F95CB690D96}" type="slidenum">
              <a:rPr lang="en-US" smtClean="0">
                <a:solidFill>
                  <a:prstClr val="black"/>
                </a:solidFill>
                <a:latin typeface="Calibri"/>
              </a:rPr>
              <a:pPr/>
              <a:t>12</a:t>
            </a:fld>
            <a:endParaRPr lang="en-US" dirty="0">
              <a:solidFill>
                <a:prstClr val="black"/>
              </a:solidFill>
              <a:latin typeface="Calibri"/>
            </a:endParaRPr>
          </a:p>
        </p:txBody>
      </p:sp>
    </p:spTree>
    <p:extLst>
      <p:ext uri="{BB962C8B-B14F-4D97-AF65-F5344CB8AC3E}">
        <p14:creationId xmlns:p14="http://schemas.microsoft.com/office/powerpoint/2010/main" val="42679152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C65FE4-617E-0C4B-A69B-47225E6BC740}" type="slidenum">
              <a:rPr lang="en-US" smtClean="0">
                <a:solidFill>
                  <a:prstClr val="black"/>
                </a:solidFill>
                <a:latin typeface="Calibri"/>
              </a:rPr>
              <a:pPr/>
              <a:t>13</a:t>
            </a:fld>
            <a:endParaRPr lang="en-US">
              <a:solidFill>
                <a:prstClr val="black"/>
              </a:solidFill>
              <a:latin typeface="Calibri"/>
            </a:endParaRPr>
          </a:p>
        </p:txBody>
      </p:sp>
    </p:spTree>
    <p:extLst>
      <p:ext uri="{BB962C8B-B14F-4D97-AF65-F5344CB8AC3E}">
        <p14:creationId xmlns:p14="http://schemas.microsoft.com/office/powerpoint/2010/main" val="16330817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10C65FE4-617E-0C4B-A69B-47225E6BC740}" type="slidenum">
              <a:rPr lang="en-US" smtClean="0">
                <a:solidFill>
                  <a:prstClr val="black"/>
                </a:solidFill>
                <a:latin typeface="Calibri"/>
              </a:rPr>
              <a:pPr/>
              <a:t>15</a:t>
            </a:fld>
            <a:endParaRPr lang="en-US">
              <a:solidFill>
                <a:prstClr val="black"/>
              </a:solidFill>
              <a:latin typeface="Calibri"/>
            </a:endParaRPr>
          </a:p>
        </p:txBody>
      </p:sp>
    </p:spTree>
    <p:extLst>
      <p:ext uri="{BB962C8B-B14F-4D97-AF65-F5344CB8AC3E}">
        <p14:creationId xmlns:p14="http://schemas.microsoft.com/office/powerpoint/2010/main" val="1868835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10C65FE4-617E-0C4B-A69B-47225E6BC740}" type="slidenum">
              <a:rPr lang="en-US" smtClean="0">
                <a:solidFill>
                  <a:prstClr val="black"/>
                </a:solidFill>
                <a:latin typeface="Calibri"/>
              </a:rPr>
              <a:pPr/>
              <a:t>16</a:t>
            </a:fld>
            <a:endParaRPr lang="en-US">
              <a:solidFill>
                <a:prstClr val="black"/>
              </a:solidFill>
              <a:latin typeface="Calibri"/>
            </a:endParaRPr>
          </a:p>
        </p:txBody>
      </p:sp>
    </p:spTree>
    <p:extLst>
      <p:ext uri="{BB962C8B-B14F-4D97-AF65-F5344CB8AC3E}">
        <p14:creationId xmlns:p14="http://schemas.microsoft.com/office/powerpoint/2010/main" val="39999137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C65FE4-617E-0C4B-A69B-47225E6BC740}" type="slidenum">
              <a:rPr lang="en-US" smtClean="0">
                <a:solidFill>
                  <a:prstClr val="black"/>
                </a:solidFill>
                <a:latin typeface="Calibri"/>
              </a:rPr>
              <a:pPr/>
              <a:t>17</a:t>
            </a:fld>
            <a:endParaRPr lang="en-US">
              <a:solidFill>
                <a:prstClr val="black"/>
              </a:solidFill>
              <a:latin typeface="Calibri"/>
            </a:endParaRPr>
          </a:p>
        </p:txBody>
      </p:sp>
    </p:spTree>
    <p:extLst>
      <p:ext uri="{BB962C8B-B14F-4D97-AF65-F5344CB8AC3E}">
        <p14:creationId xmlns:p14="http://schemas.microsoft.com/office/powerpoint/2010/main" val="29704627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Only" preserve="1">
  <p:cSld name="Mai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59834"/>
            <a:ext cx="8594724" cy="5195333"/>
          </a:xfrm>
          <a:prstGeom prst="rect">
            <a:avLst/>
          </a:prstGeom>
        </p:spPr>
        <p:txBody>
          <a:bodyPr anchor="ctr">
            <a:noAutofit/>
          </a:bodyPr>
          <a:lstStyle>
            <a:lvl1pPr algn="ctr">
              <a:defRPr sz="8000" b="0" kern="1200" spc="-300">
                <a:solidFill>
                  <a:schemeClr val="tx1"/>
                </a:solidFill>
                <a:latin typeface="HUGE Avant Garde Bold"/>
                <a:cs typeface="HUGE Avant Garde Bold"/>
              </a:defRPr>
            </a:lvl1pPr>
          </a:lstStyle>
          <a:p>
            <a:r>
              <a:rPr lang="en-US" dirty="0" smtClean="0"/>
              <a:t>Main section.</a:t>
            </a:r>
            <a:endParaRPr lang="en-US" dirty="0"/>
          </a:p>
        </p:txBody>
      </p:sp>
    </p:spTree>
    <p:extLst>
      <p:ext uri="{BB962C8B-B14F-4D97-AF65-F5344CB8AC3E}">
        <p14:creationId xmlns:p14="http://schemas.microsoft.com/office/powerpoint/2010/main" val="39713501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ingle w/ sub copy - dark">
    <p:bg>
      <p:bgPr>
        <a:solidFill>
          <a:srgbClr val="232325"/>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506520" y="1343980"/>
            <a:ext cx="8594724" cy="1824854"/>
          </a:xfrm>
          <a:prstGeom prst="rect">
            <a:avLst/>
          </a:prstGeom>
          <a:ln>
            <a:noFill/>
          </a:ln>
        </p:spPr>
        <p:txBody>
          <a:bodyPr anchor="b">
            <a:noAutofit/>
          </a:bodyPr>
          <a:lstStyle>
            <a:lvl1pPr algn="l">
              <a:defRPr sz="3600" b="0" kern="1200" spc="-150">
                <a:solidFill>
                  <a:schemeClr val="bg1"/>
                </a:solidFill>
              </a:defRPr>
            </a:lvl1pPr>
          </a:lstStyle>
          <a:p>
            <a:r>
              <a:rPr lang="en-US" dirty="0" smtClean="0"/>
              <a:t>Single thought with more detail.</a:t>
            </a:r>
            <a:endParaRPr lang="en-US" dirty="0"/>
          </a:p>
        </p:txBody>
      </p:sp>
      <p:sp>
        <p:nvSpPr>
          <p:cNvPr id="10" name="Slide Number Placeholder 3"/>
          <p:cNvSpPr>
            <a:spLocks noGrp="1"/>
          </p:cNvSpPr>
          <p:nvPr>
            <p:ph type="sldNum" sz="quarter" idx="4"/>
          </p:nvPr>
        </p:nvSpPr>
        <p:spPr>
          <a:xfrm>
            <a:off x="506520" y="5198848"/>
            <a:ext cx="2133600" cy="303212"/>
          </a:xfrm>
          <a:prstGeom prst="rect">
            <a:avLst/>
          </a:prstGeom>
        </p:spPr>
        <p:txBody>
          <a:bodyPr vert="horz" lIns="91440" tIns="45720" rIns="91440" bIns="45720" rtlCol="0" anchor="ctr"/>
          <a:lstStyle>
            <a:lvl1pPr algn="l">
              <a:defRPr sz="900" spc="-300">
                <a:solidFill>
                  <a:srgbClr val="FFFFFF"/>
                </a:solidFill>
                <a:latin typeface="Copernicus-Book"/>
                <a:cs typeface="Copernicus-Book"/>
              </a:defRPr>
            </a:lvl1pPr>
          </a:lstStyle>
          <a:p>
            <a:fld id="{79E490B0-56F8-AB46-B375-AE7FC10CF7CC}" type="slidenum">
              <a:rPr lang="en-US" smtClean="0"/>
              <a:pPr/>
              <a:t>‹#›</a:t>
            </a:fld>
            <a:endParaRPr lang="en-US" dirty="0"/>
          </a:p>
        </p:txBody>
      </p:sp>
      <p:sp>
        <p:nvSpPr>
          <p:cNvPr id="5" name="Text Placeholder 7"/>
          <p:cNvSpPr>
            <a:spLocks noGrp="1"/>
          </p:cNvSpPr>
          <p:nvPr>
            <p:ph type="body" sz="quarter" idx="10" hasCustomPrompt="1"/>
          </p:nvPr>
        </p:nvSpPr>
        <p:spPr>
          <a:xfrm>
            <a:off x="506520" y="3177971"/>
            <a:ext cx="8130960" cy="2020878"/>
          </a:xfrm>
        </p:spPr>
        <p:txBody>
          <a:bodyPr/>
          <a:lstStyle>
            <a:lvl1pPr>
              <a:lnSpc>
                <a:spcPct val="110000"/>
              </a:lnSpc>
              <a:spcBef>
                <a:spcPts val="0"/>
              </a:spcBef>
              <a:defRPr sz="2000">
                <a:solidFill>
                  <a:srgbClr val="FFFFFF"/>
                </a:solidFill>
              </a:defRPr>
            </a:lvl1pPr>
          </a:lstStyle>
          <a:p>
            <a:pPr lvl="0"/>
            <a:r>
              <a:rPr lang="en-US" dirty="0" smtClean="0"/>
              <a:t>Object</a:t>
            </a:r>
            <a:endParaRPr lang="en-US" dirty="0"/>
          </a:p>
        </p:txBody>
      </p:sp>
    </p:spTree>
    <p:extLst>
      <p:ext uri="{BB962C8B-B14F-4D97-AF65-F5344CB8AC3E}">
        <p14:creationId xmlns:p14="http://schemas.microsoft.com/office/powerpoint/2010/main" val="13839037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ingle - gray">
    <p:bg>
      <p:bgPr>
        <a:solidFill>
          <a:srgbClr val="BFBEBE"/>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74639" y="0"/>
            <a:ext cx="8594724" cy="5715000"/>
          </a:xfrm>
          <a:prstGeom prst="rect">
            <a:avLst/>
          </a:prstGeom>
          <a:ln>
            <a:noFill/>
          </a:ln>
        </p:spPr>
        <p:txBody>
          <a:bodyPr anchor="ctr">
            <a:noAutofit/>
          </a:bodyPr>
          <a:lstStyle>
            <a:lvl1pPr algn="ctr">
              <a:defRPr sz="3600" b="0" kern="1200" spc="-150">
                <a:solidFill>
                  <a:srgbClr val="232325"/>
                </a:solidFill>
              </a:defRPr>
            </a:lvl1pPr>
          </a:lstStyle>
          <a:p>
            <a:r>
              <a:rPr lang="en-US" dirty="0" smtClean="0"/>
              <a:t>Single thought gray.</a:t>
            </a:r>
            <a:endParaRPr lang="en-US" dirty="0"/>
          </a:p>
        </p:txBody>
      </p:sp>
    </p:spTree>
    <p:extLst>
      <p:ext uri="{BB962C8B-B14F-4D97-AF65-F5344CB8AC3E}">
        <p14:creationId xmlns:p14="http://schemas.microsoft.com/office/powerpoint/2010/main" val="28924096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ingle w/ header - gray">
    <p:bg>
      <p:bgPr>
        <a:solidFill>
          <a:srgbClr val="BFBEBE"/>
        </a:solidFill>
        <a:effectLst/>
      </p:bgPr>
    </p:bg>
    <p:spTree>
      <p:nvGrpSpPr>
        <p:cNvPr id="1" name=""/>
        <p:cNvGrpSpPr/>
        <p:nvPr/>
      </p:nvGrpSpPr>
      <p:grpSpPr>
        <a:xfrm>
          <a:off x="0" y="0"/>
          <a:ext cx="0" cy="0"/>
          <a:chOff x="0" y="0"/>
          <a:chExt cx="0" cy="0"/>
        </a:xfrm>
      </p:grpSpPr>
      <p:sp>
        <p:nvSpPr>
          <p:cNvPr id="5" name="Text Placeholder 2"/>
          <p:cNvSpPr>
            <a:spLocks noGrp="1"/>
          </p:cNvSpPr>
          <p:nvPr>
            <p:ph type="body" sz="quarter" idx="10" hasCustomPrompt="1"/>
          </p:nvPr>
        </p:nvSpPr>
        <p:spPr>
          <a:xfrm>
            <a:off x="506413" y="1918705"/>
            <a:ext cx="8131175" cy="620917"/>
          </a:xfrm>
        </p:spPr>
        <p:txBody>
          <a:bodyPr anchor="b"/>
          <a:lstStyle>
            <a:lvl1pPr algn="ctr">
              <a:defRPr sz="2200" b="0" i="0" spc="0" baseline="0">
                <a:solidFill>
                  <a:srgbClr val="FFFFFF"/>
                </a:solidFill>
                <a:latin typeface="Copernicus-BookItalic"/>
                <a:cs typeface="Copernicus-BookItalic"/>
              </a:defRPr>
            </a:lvl1pPr>
          </a:lstStyle>
          <a:p>
            <a:pPr lvl="0"/>
            <a:r>
              <a:rPr lang="en-US" dirty="0" smtClean="0"/>
              <a:t>Single thought with header:</a:t>
            </a:r>
            <a:endParaRPr lang="en-US" dirty="0"/>
          </a:p>
        </p:txBody>
      </p:sp>
      <p:sp>
        <p:nvSpPr>
          <p:cNvPr id="6" name="Text Placeholder 8"/>
          <p:cNvSpPr>
            <a:spLocks noGrp="1"/>
          </p:cNvSpPr>
          <p:nvPr>
            <p:ph type="body" sz="quarter" idx="11" hasCustomPrompt="1"/>
          </p:nvPr>
        </p:nvSpPr>
        <p:spPr>
          <a:xfrm>
            <a:off x="506413" y="2633243"/>
            <a:ext cx="8131175" cy="3081757"/>
          </a:xfrm>
        </p:spPr>
        <p:txBody>
          <a:bodyPr anchor="t"/>
          <a:lstStyle>
            <a:lvl1pPr algn="ctr">
              <a:lnSpc>
                <a:spcPct val="90000"/>
              </a:lnSpc>
              <a:defRPr sz="3600" spc="-150">
                <a:solidFill>
                  <a:srgbClr val="232325"/>
                </a:solidFill>
                <a:latin typeface="HUGE Avant Garde Bold"/>
                <a:cs typeface="HUGE Avant Garde Bold"/>
              </a:defRPr>
            </a:lvl1pPr>
          </a:lstStyle>
          <a:p>
            <a:pPr lvl="0"/>
            <a:r>
              <a:rPr lang="en-US" dirty="0" smtClean="0"/>
              <a:t>Single thought gray.</a:t>
            </a:r>
            <a:endParaRPr lang="en-US" dirty="0"/>
          </a:p>
        </p:txBody>
      </p:sp>
    </p:spTree>
    <p:extLst>
      <p:ext uri="{BB962C8B-B14F-4D97-AF65-F5344CB8AC3E}">
        <p14:creationId xmlns:p14="http://schemas.microsoft.com/office/powerpoint/2010/main" val="42800452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ingle w/ sub copy - gray">
    <p:bg>
      <p:bgPr>
        <a:solidFill>
          <a:srgbClr val="BFBEBE"/>
        </a:solidFill>
        <a:effectLst/>
      </p:bgPr>
    </p:bg>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508909" y="1343980"/>
            <a:ext cx="8594724" cy="1824854"/>
          </a:xfrm>
          <a:prstGeom prst="rect">
            <a:avLst/>
          </a:prstGeom>
          <a:ln>
            <a:noFill/>
          </a:ln>
        </p:spPr>
        <p:txBody>
          <a:bodyPr anchor="b">
            <a:noAutofit/>
          </a:bodyPr>
          <a:lstStyle>
            <a:lvl1pPr algn="l">
              <a:defRPr sz="3600" b="0" kern="1200" spc="-150">
                <a:solidFill>
                  <a:srgbClr val="232325"/>
                </a:solidFill>
              </a:defRPr>
            </a:lvl1pPr>
          </a:lstStyle>
          <a:p>
            <a:r>
              <a:rPr lang="en-US" dirty="0" smtClean="0"/>
              <a:t>Single thought gray.</a:t>
            </a:r>
            <a:endParaRPr lang="en-US" dirty="0"/>
          </a:p>
        </p:txBody>
      </p:sp>
      <p:sp>
        <p:nvSpPr>
          <p:cNvPr id="7" name="Slide Number Placeholder 3"/>
          <p:cNvSpPr>
            <a:spLocks noGrp="1"/>
          </p:cNvSpPr>
          <p:nvPr>
            <p:ph type="sldNum" sz="quarter" idx="4"/>
          </p:nvPr>
        </p:nvSpPr>
        <p:spPr>
          <a:xfrm>
            <a:off x="506520" y="5198848"/>
            <a:ext cx="2133600" cy="303212"/>
          </a:xfrm>
          <a:prstGeom prst="rect">
            <a:avLst/>
          </a:prstGeom>
        </p:spPr>
        <p:txBody>
          <a:bodyPr vert="horz" lIns="91440" tIns="45720" rIns="91440" bIns="45720" rtlCol="0" anchor="ctr"/>
          <a:lstStyle>
            <a:lvl1pPr algn="l">
              <a:defRPr sz="900" spc="-300">
                <a:solidFill>
                  <a:srgbClr val="232325"/>
                </a:solidFill>
                <a:latin typeface="Copernicus-Book"/>
                <a:cs typeface="Copernicus-Book"/>
              </a:defRPr>
            </a:lvl1pPr>
          </a:lstStyle>
          <a:p>
            <a:fld id="{79E490B0-56F8-AB46-B375-AE7FC10CF7CC}" type="slidenum">
              <a:rPr lang="en-US" smtClean="0"/>
              <a:pPr/>
              <a:t>‹#›</a:t>
            </a:fld>
            <a:endParaRPr lang="en-US" dirty="0"/>
          </a:p>
        </p:txBody>
      </p:sp>
      <p:sp>
        <p:nvSpPr>
          <p:cNvPr id="5" name="Text Placeholder 7"/>
          <p:cNvSpPr>
            <a:spLocks noGrp="1"/>
          </p:cNvSpPr>
          <p:nvPr>
            <p:ph type="body" sz="quarter" idx="10" hasCustomPrompt="1"/>
          </p:nvPr>
        </p:nvSpPr>
        <p:spPr>
          <a:xfrm>
            <a:off x="506520" y="3177971"/>
            <a:ext cx="8130960" cy="2020878"/>
          </a:xfrm>
        </p:spPr>
        <p:txBody>
          <a:bodyPr/>
          <a:lstStyle>
            <a:lvl1pPr>
              <a:spcBef>
                <a:spcPts val="0"/>
              </a:spcBef>
              <a:defRPr sz="2000"/>
            </a:lvl1pPr>
          </a:lstStyle>
          <a:p>
            <a:pPr lvl="0"/>
            <a:r>
              <a:rPr lang="en-US" dirty="0" smtClean="0"/>
              <a:t>Object</a:t>
            </a:r>
            <a:endParaRPr lang="en-US" dirty="0"/>
          </a:p>
        </p:txBody>
      </p:sp>
    </p:spTree>
    <p:extLst>
      <p:ext uri="{BB962C8B-B14F-4D97-AF65-F5344CB8AC3E}">
        <p14:creationId xmlns:p14="http://schemas.microsoft.com/office/powerpoint/2010/main" val="18177492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Green slide">
    <p:bg>
      <p:bgPr>
        <a:solidFill>
          <a:schemeClr val="accent1">
            <a:lumMod val="75000"/>
          </a:schemeClr>
        </a:solidFill>
        <a:effectLst/>
      </p:bgPr>
    </p:bg>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457200" y="0"/>
            <a:ext cx="8229600" cy="5715000"/>
          </a:xfrm>
          <a:prstGeom prst="rect">
            <a:avLst/>
          </a:prstGeom>
        </p:spPr>
        <p:txBody>
          <a:bodyPr anchor="ctr" anchorCtr="0">
            <a:noAutofit/>
          </a:bodyPr>
          <a:lstStyle>
            <a:lvl1pPr algn="ctr">
              <a:defRPr sz="5400" b="0" spc="-150" baseline="0">
                <a:solidFill>
                  <a:schemeClr val="bg1"/>
                </a:solidFill>
              </a:defRPr>
            </a:lvl1pPr>
          </a:lstStyle>
          <a:p>
            <a:r>
              <a:rPr lang="en-US" dirty="0" smtClean="0"/>
              <a:t>The idea slide.</a:t>
            </a:r>
            <a:endParaRPr lang="en-US" dirty="0"/>
          </a:p>
        </p:txBody>
      </p:sp>
    </p:spTree>
    <p:extLst>
      <p:ext uri="{BB962C8B-B14F-4D97-AF65-F5344CB8AC3E}">
        <p14:creationId xmlns:p14="http://schemas.microsoft.com/office/powerpoint/2010/main" val="154801289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icture with caption 1">
    <p:spTree>
      <p:nvGrpSpPr>
        <p:cNvPr id="1" name=""/>
        <p:cNvGrpSpPr/>
        <p:nvPr/>
      </p:nvGrpSpPr>
      <p:grpSpPr>
        <a:xfrm>
          <a:off x="0" y="0"/>
          <a:ext cx="0" cy="0"/>
          <a:chOff x="0" y="0"/>
          <a:chExt cx="0" cy="0"/>
        </a:xfrm>
      </p:grpSpPr>
      <p:sp>
        <p:nvSpPr>
          <p:cNvPr id="6" name="Picture Placeholder 2"/>
          <p:cNvSpPr>
            <a:spLocks noGrp="1"/>
          </p:cNvSpPr>
          <p:nvPr>
            <p:ph type="pic" sz="quarter" idx="11" hasCustomPrompt="1"/>
          </p:nvPr>
        </p:nvSpPr>
        <p:spPr>
          <a:xfrm>
            <a:off x="220297" y="199047"/>
            <a:ext cx="8686351" cy="4245954"/>
          </a:xfrm>
          <a:prstGeom prst="rect">
            <a:avLst/>
          </a:prstGeom>
        </p:spPr>
        <p:txBody>
          <a:bodyPr anchor="ctr">
            <a:normAutofit/>
          </a:bodyPr>
          <a:lstStyle>
            <a:lvl1pPr algn="ctr">
              <a:defRPr sz="6600">
                <a:latin typeface="HUGE Avant Garde Bold"/>
                <a:cs typeface="HUGE Avant Garde Bold"/>
              </a:defRPr>
            </a:lvl1pPr>
          </a:lstStyle>
          <a:p>
            <a:r>
              <a:rPr lang="en-US" dirty="0" smtClean="0"/>
              <a:t>Picture</a:t>
            </a:r>
            <a:endParaRPr lang="en-US" dirty="0"/>
          </a:p>
        </p:txBody>
      </p:sp>
      <p:sp>
        <p:nvSpPr>
          <p:cNvPr id="5" name="Text Placeholder 8"/>
          <p:cNvSpPr>
            <a:spLocks noGrp="1"/>
          </p:cNvSpPr>
          <p:nvPr>
            <p:ph type="body" sz="quarter" idx="10" hasCustomPrompt="1"/>
          </p:nvPr>
        </p:nvSpPr>
        <p:spPr>
          <a:xfrm>
            <a:off x="220296" y="5124294"/>
            <a:ext cx="8686351" cy="294337"/>
          </a:xfrm>
          <a:prstGeom prst="rect">
            <a:avLst/>
          </a:prstGeom>
        </p:spPr>
        <p:txBody>
          <a:bodyPr>
            <a:noAutofit/>
          </a:bodyPr>
          <a:lstStyle>
            <a:lvl1pPr algn="ctr">
              <a:defRPr sz="1400">
                <a:solidFill>
                  <a:srgbClr val="232325"/>
                </a:solidFill>
              </a:defRPr>
            </a:lvl1pPr>
            <a:lvl2pPr algn="ctr">
              <a:defRPr sz="2000"/>
            </a:lvl2pPr>
            <a:lvl3pPr algn="ctr">
              <a:defRPr sz="2000"/>
            </a:lvl3pPr>
            <a:lvl4pPr algn="ctr">
              <a:defRPr sz="2000"/>
            </a:lvl4pPr>
            <a:lvl5pPr algn="ctr">
              <a:defRPr sz="2000"/>
            </a:lvl5pPr>
          </a:lstStyle>
          <a:p>
            <a:pPr lvl="0"/>
            <a:r>
              <a:rPr lang="en-US" dirty="0" smtClean="0"/>
              <a:t>Subtext</a:t>
            </a:r>
            <a:endParaRPr lang="en-US" dirty="0"/>
          </a:p>
        </p:txBody>
      </p:sp>
      <p:sp>
        <p:nvSpPr>
          <p:cNvPr id="7" name="Title 1"/>
          <p:cNvSpPr>
            <a:spLocks noGrp="1"/>
          </p:cNvSpPr>
          <p:nvPr>
            <p:ph type="title" hasCustomPrompt="1"/>
          </p:nvPr>
        </p:nvSpPr>
        <p:spPr>
          <a:xfrm>
            <a:off x="220296" y="4615674"/>
            <a:ext cx="8686351" cy="419188"/>
          </a:xfrm>
          <a:prstGeom prst="rect">
            <a:avLst/>
          </a:prstGeom>
        </p:spPr>
        <p:txBody>
          <a:bodyPr tIns="0"/>
          <a:lstStyle>
            <a:lvl1pPr algn="ctr">
              <a:defRPr sz="3200"/>
            </a:lvl1pPr>
          </a:lstStyle>
          <a:p>
            <a:r>
              <a:rPr lang="en-US" dirty="0" smtClean="0"/>
              <a:t>Title.</a:t>
            </a:r>
            <a:endParaRPr lang="en-US" dirty="0"/>
          </a:p>
        </p:txBody>
      </p:sp>
    </p:spTree>
    <p:extLst>
      <p:ext uri="{BB962C8B-B14F-4D97-AF65-F5344CB8AC3E}">
        <p14:creationId xmlns:p14="http://schemas.microsoft.com/office/powerpoint/2010/main" val="36467600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icture with caption 2">
    <p:spTree>
      <p:nvGrpSpPr>
        <p:cNvPr id="1" name=""/>
        <p:cNvGrpSpPr/>
        <p:nvPr/>
      </p:nvGrpSpPr>
      <p:grpSpPr>
        <a:xfrm>
          <a:off x="0" y="0"/>
          <a:ext cx="0" cy="0"/>
          <a:chOff x="0" y="0"/>
          <a:chExt cx="0" cy="0"/>
        </a:xfrm>
      </p:grpSpPr>
      <p:sp>
        <p:nvSpPr>
          <p:cNvPr id="6" name="Picture Placeholder 2"/>
          <p:cNvSpPr>
            <a:spLocks noGrp="1"/>
          </p:cNvSpPr>
          <p:nvPr>
            <p:ph type="pic" sz="quarter" idx="11" hasCustomPrompt="1"/>
          </p:nvPr>
        </p:nvSpPr>
        <p:spPr>
          <a:xfrm>
            <a:off x="220297" y="199046"/>
            <a:ext cx="8686351" cy="4984625"/>
          </a:xfrm>
          <a:prstGeom prst="rect">
            <a:avLst/>
          </a:prstGeom>
        </p:spPr>
        <p:txBody>
          <a:bodyPr anchor="ctr">
            <a:normAutofit/>
          </a:bodyPr>
          <a:lstStyle>
            <a:lvl1pPr algn="ctr">
              <a:defRPr sz="6600">
                <a:latin typeface="HUGE Avant Garde Bold"/>
                <a:cs typeface="HUGE Avant Garde Bold"/>
              </a:defRPr>
            </a:lvl1pPr>
          </a:lstStyle>
          <a:p>
            <a:r>
              <a:rPr lang="en-US" dirty="0" smtClean="0"/>
              <a:t>Picture</a:t>
            </a:r>
            <a:endParaRPr lang="en-US" dirty="0"/>
          </a:p>
        </p:txBody>
      </p:sp>
      <p:sp>
        <p:nvSpPr>
          <p:cNvPr id="4" name="Text Placeholder 8"/>
          <p:cNvSpPr>
            <a:spLocks noGrp="1"/>
          </p:cNvSpPr>
          <p:nvPr>
            <p:ph type="body" sz="quarter" idx="10" hasCustomPrompt="1"/>
          </p:nvPr>
        </p:nvSpPr>
        <p:spPr>
          <a:xfrm>
            <a:off x="258771" y="5283753"/>
            <a:ext cx="8610599" cy="294337"/>
          </a:xfrm>
          <a:prstGeom prst="rect">
            <a:avLst/>
          </a:prstGeom>
        </p:spPr>
        <p:txBody>
          <a:bodyPr anchor="ctr">
            <a:noAutofit/>
          </a:bodyPr>
          <a:lstStyle>
            <a:lvl1pPr algn="ctr">
              <a:defRPr sz="1400">
                <a:solidFill>
                  <a:srgbClr val="232325"/>
                </a:solidFill>
              </a:defRPr>
            </a:lvl1pPr>
            <a:lvl2pPr algn="ctr">
              <a:defRPr sz="2000"/>
            </a:lvl2pPr>
            <a:lvl3pPr algn="ctr">
              <a:defRPr sz="2000"/>
            </a:lvl3pPr>
            <a:lvl4pPr algn="ctr">
              <a:defRPr sz="2000"/>
            </a:lvl4pPr>
            <a:lvl5pPr algn="ctr">
              <a:defRPr sz="2000"/>
            </a:lvl5pPr>
          </a:lstStyle>
          <a:p>
            <a:pPr lvl="0"/>
            <a:r>
              <a:rPr lang="en-US" dirty="0" smtClean="0"/>
              <a:t>Subtext</a:t>
            </a:r>
            <a:endParaRPr lang="en-US" dirty="0"/>
          </a:p>
        </p:txBody>
      </p:sp>
    </p:spTree>
    <p:extLst>
      <p:ext uri="{BB962C8B-B14F-4D97-AF65-F5344CB8AC3E}">
        <p14:creationId xmlns:p14="http://schemas.microsoft.com/office/powerpoint/2010/main" val="938635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icture">
    <p:spTree>
      <p:nvGrpSpPr>
        <p:cNvPr id="1" name=""/>
        <p:cNvGrpSpPr/>
        <p:nvPr/>
      </p:nvGrpSpPr>
      <p:grpSpPr>
        <a:xfrm>
          <a:off x="0" y="0"/>
          <a:ext cx="0" cy="0"/>
          <a:chOff x="0" y="0"/>
          <a:chExt cx="0" cy="0"/>
        </a:xfrm>
      </p:grpSpPr>
      <p:sp>
        <p:nvSpPr>
          <p:cNvPr id="6" name="Picture Placeholder 2"/>
          <p:cNvSpPr>
            <a:spLocks noGrp="1"/>
          </p:cNvSpPr>
          <p:nvPr>
            <p:ph type="pic" sz="quarter" idx="11" hasCustomPrompt="1"/>
          </p:nvPr>
        </p:nvSpPr>
        <p:spPr>
          <a:xfrm>
            <a:off x="-2359" y="0"/>
            <a:ext cx="9146133" cy="5715000"/>
          </a:xfrm>
          <a:prstGeom prst="rect">
            <a:avLst/>
          </a:prstGeom>
        </p:spPr>
        <p:txBody>
          <a:bodyPr anchor="ctr">
            <a:normAutofit/>
          </a:bodyPr>
          <a:lstStyle>
            <a:lvl1pPr algn="ctr">
              <a:defRPr sz="6600">
                <a:latin typeface="HUGE Avant Garde Bold"/>
                <a:cs typeface="HUGE Avant Garde Bold"/>
              </a:defRPr>
            </a:lvl1pPr>
          </a:lstStyle>
          <a:p>
            <a:r>
              <a:rPr lang="en-US" dirty="0" smtClean="0"/>
              <a:t>Picture</a:t>
            </a:r>
            <a:endParaRPr lang="en-US" dirty="0"/>
          </a:p>
        </p:txBody>
      </p:sp>
    </p:spTree>
    <p:extLst>
      <p:ext uri="{BB962C8B-B14F-4D97-AF65-F5344CB8AC3E}">
        <p14:creationId xmlns:p14="http://schemas.microsoft.com/office/powerpoint/2010/main" val="37996334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 images with copy">
    <p:spTree>
      <p:nvGrpSpPr>
        <p:cNvPr id="1" name=""/>
        <p:cNvGrpSpPr/>
        <p:nvPr/>
      </p:nvGrpSpPr>
      <p:grpSpPr>
        <a:xfrm>
          <a:off x="0" y="0"/>
          <a:ext cx="0" cy="0"/>
          <a:chOff x="0" y="0"/>
          <a:chExt cx="0" cy="0"/>
        </a:xfrm>
      </p:grpSpPr>
      <p:sp>
        <p:nvSpPr>
          <p:cNvPr id="5" name="Text Placeholder 4"/>
          <p:cNvSpPr>
            <a:spLocks noGrp="1"/>
          </p:cNvSpPr>
          <p:nvPr>
            <p:ph type="body" sz="quarter" idx="13" hasCustomPrompt="1"/>
          </p:nvPr>
        </p:nvSpPr>
        <p:spPr>
          <a:xfrm>
            <a:off x="3201660" y="1066802"/>
            <a:ext cx="5655627" cy="4180154"/>
          </a:xfrm>
        </p:spPr>
        <p:txBody>
          <a:bodyPr/>
          <a:lstStyle>
            <a:lvl1pPr>
              <a:defRPr sz="1400"/>
            </a:lvl1pPr>
          </a:lstStyle>
          <a:p>
            <a:pPr lvl="0"/>
            <a:r>
              <a:rPr lang="en-US" dirty="0" smtClean="0"/>
              <a:t>Text.</a:t>
            </a:r>
            <a:endParaRPr lang="en-US" dirty="0"/>
          </a:p>
        </p:txBody>
      </p:sp>
      <p:sp>
        <p:nvSpPr>
          <p:cNvPr id="4" name="Picture Placeholder 3"/>
          <p:cNvSpPr>
            <a:spLocks noGrp="1" noChangeAspect="1"/>
          </p:cNvSpPr>
          <p:nvPr>
            <p:ph type="pic" sz="quarter" idx="10"/>
          </p:nvPr>
        </p:nvSpPr>
        <p:spPr>
          <a:xfrm>
            <a:off x="0" y="2862072"/>
            <a:ext cx="2871216" cy="2871216"/>
          </a:xfrm>
          <a:prstGeom prst="rect">
            <a:avLst/>
          </a:prstGeom>
        </p:spPr>
        <p:txBody>
          <a:bodyPr anchor="ctr"/>
          <a:lstStyle>
            <a:lvl1pPr algn="ctr">
              <a:defRPr sz="3600">
                <a:latin typeface="HUGE Avant Garde Bold"/>
                <a:cs typeface="HUGE Avant Garde Bold"/>
              </a:defRPr>
            </a:lvl1pPr>
          </a:lstStyle>
          <a:p>
            <a:r>
              <a:rPr lang="en-US" smtClean="0"/>
              <a:t>Drag picture to placeholder or click icon to add</a:t>
            </a:r>
            <a:endParaRPr lang="en-US" dirty="0"/>
          </a:p>
        </p:txBody>
      </p:sp>
      <p:sp>
        <p:nvSpPr>
          <p:cNvPr id="7" name="Title 4"/>
          <p:cNvSpPr>
            <a:spLocks noGrp="1"/>
          </p:cNvSpPr>
          <p:nvPr>
            <p:ph type="title" hasCustomPrompt="1"/>
          </p:nvPr>
        </p:nvSpPr>
        <p:spPr>
          <a:xfrm>
            <a:off x="3201660" y="381004"/>
            <a:ext cx="5655627" cy="427181"/>
          </a:xfrm>
        </p:spPr>
        <p:txBody>
          <a:bodyPr tIns="0"/>
          <a:lstStyle/>
          <a:p>
            <a:r>
              <a:rPr lang="en-US" dirty="0" smtClean="0"/>
              <a:t>Click to edit.</a:t>
            </a:r>
            <a:endParaRPr lang="en-US" dirty="0"/>
          </a:p>
        </p:txBody>
      </p:sp>
      <p:sp>
        <p:nvSpPr>
          <p:cNvPr id="8" name="Picture Placeholder 3"/>
          <p:cNvSpPr>
            <a:spLocks noGrp="1" noChangeAspect="1"/>
          </p:cNvSpPr>
          <p:nvPr>
            <p:ph type="pic" sz="quarter" idx="11"/>
          </p:nvPr>
        </p:nvSpPr>
        <p:spPr>
          <a:xfrm>
            <a:off x="0" y="-6193"/>
            <a:ext cx="2871216" cy="2871216"/>
          </a:xfrm>
          <a:prstGeom prst="rect">
            <a:avLst/>
          </a:prstGeom>
        </p:spPr>
        <p:txBody>
          <a:bodyPr anchor="ctr"/>
          <a:lstStyle>
            <a:lvl1pPr algn="ctr">
              <a:defRPr sz="3600">
                <a:latin typeface="HUGE Avant Garde Bold"/>
                <a:cs typeface="HUGE Avant Garde Bold"/>
              </a:defRPr>
            </a:lvl1pPr>
          </a:lstStyle>
          <a:p>
            <a:r>
              <a:rPr lang="en-US" smtClean="0"/>
              <a:t>Drag picture to placeholder or click icon to add</a:t>
            </a:r>
            <a:endParaRPr lang="en-US" dirty="0"/>
          </a:p>
        </p:txBody>
      </p:sp>
    </p:spTree>
    <p:extLst>
      <p:ext uri="{BB962C8B-B14F-4D97-AF65-F5344CB8AC3E}">
        <p14:creationId xmlns:p14="http://schemas.microsoft.com/office/powerpoint/2010/main" val="362313034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50/50 image and copy">
    <p:spTree>
      <p:nvGrpSpPr>
        <p:cNvPr id="1" name=""/>
        <p:cNvGrpSpPr/>
        <p:nvPr/>
      </p:nvGrpSpPr>
      <p:grpSpPr>
        <a:xfrm>
          <a:off x="0" y="0"/>
          <a:ext cx="0" cy="0"/>
          <a:chOff x="0" y="0"/>
          <a:chExt cx="0" cy="0"/>
        </a:xfrm>
      </p:grpSpPr>
      <p:sp>
        <p:nvSpPr>
          <p:cNvPr id="5" name="Text Placeholder 4"/>
          <p:cNvSpPr>
            <a:spLocks noGrp="1"/>
          </p:cNvSpPr>
          <p:nvPr>
            <p:ph type="body" sz="quarter" idx="13" hasCustomPrompt="1"/>
          </p:nvPr>
        </p:nvSpPr>
        <p:spPr>
          <a:xfrm>
            <a:off x="4843263" y="918121"/>
            <a:ext cx="4014024" cy="4465439"/>
          </a:xfrm>
        </p:spPr>
        <p:txBody>
          <a:bodyPr/>
          <a:lstStyle>
            <a:lvl1pPr>
              <a:defRPr sz="1400"/>
            </a:lvl1pPr>
          </a:lstStyle>
          <a:p>
            <a:pPr lvl="0"/>
            <a:r>
              <a:rPr lang="en-US" dirty="0" smtClean="0"/>
              <a:t>Text.</a:t>
            </a:r>
            <a:endParaRPr lang="en-US" dirty="0"/>
          </a:p>
        </p:txBody>
      </p:sp>
      <p:sp>
        <p:nvSpPr>
          <p:cNvPr id="3" name="Picture Placeholder 2"/>
          <p:cNvSpPr>
            <a:spLocks noGrp="1"/>
          </p:cNvSpPr>
          <p:nvPr>
            <p:ph type="pic" sz="quarter" idx="10" hasCustomPrompt="1"/>
          </p:nvPr>
        </p:nvSpPr>
        <p:spPr>
          <a:xfrm>
            <a:off x="8" y="0"/>
            <a:ext cx="4568825" cy="5715000"/>
          </a:xfrm>
          <a:prstGeom prst="rect">
            <a:avLst/>
          </a:prstGeom>
        </p:spPr>
        <p:txBody>
          <a:bodyPr anchor="ctr">
            <a:normAutofit/>
          </a:bodyPr>
          <a:lstStyle>
            <a:lvl1pPr algn="ctr">
              <a:defRPr sz="6600">
                <a:latin typeface="HUGE Avant Garde Bold"/>
                <a:cs typeface="HUGE Avant Garde Bold"/>
              </a:defRPr>
            </a:lvl1pPr>
          </a:lstStyle>
          <a:p>
            <a:r>
              <a:rPr lang="en-US" dirty="0" smtClean="0"/>
              <a:t>Picture</a:t>
            </a:r>
            <a:endParaRPr lang="en-US" dirty="0"/>
          </a:p>
        </p:txBody>
      </p:sp>
      <p:sp>
        <p:nvSpPr>
          <p:cNvPr id="7" name="Title 4"/>
          <p:cNvSpPr>
            <a:spLocks noGrp="1"/>
          </p:cNvSpPr>
          <p:nvPr>
            <p:ph type="title" hasCustomPrompt="1"/>
          </p:nvPr>
        </p:nvSpPr>
        <p:spPr>
          <a:xfrm>
            <a:off x="4843263" y="381004"/>
            <a:ext cx="4026101" cy="312539"/>
          </a:xfrm>
        </p:spPr>
        <p:txBody>
          <a:bodyPr tIns="0">
            <a:noAutofit/>
          </a:bodyPr>
          <a:lstStyle>
            <a:lvl1pPr>
              <a:defRPr sz="2800"/>
            </a:lvl1pPr>
          </a:lstStyle>
          <a:p>
            <a:r>
              <a:rPr lang="en-US" dirty="0" smtClean="0"/>
              <a:t>Click to edit.</a:t>
            </a:r>
            <a:endParaRPr lang="en-US" dirty="0"/>
          </a:p>
        </p:txBody>
      </p:sp>
    </p:spTree>
    <p:extLst>
      <p:ext uri="{BB962C8B-B14F-4D97-AF65-F5344CB8AC3E}">
        <p14:creationId xmlns:p14="http://schemas.microsoft.com/office/powerpoint/2010/main" val="40578345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ondary title">
    <p:bg>
      <p:bgPr>
        <a:solidFill>
          <a:srgbClr val="232325"/>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74639" y="2488912"/>
            <a:ext cx="8594724" cy="739831"/>
          </a:xfrm>
          <a:prstGeom prst="rect">
            <a:avLst/>
          </a:prstGeom>
        </p:spPr>
        <p:txBody>
          <a:bodyPr anchor="ctr">
            <a:noAutofit/>
          </a:bodyPr>
          <a:lstStyle>
            <a:lvl1pPr algn="ctr">
              <a:defRPr sz="8000" b="0" kern="1200" spc="-300">
                <a:solidFill>
                  <a:schemeClr val="bg1"/>
                </a:solidFill>
                <a:latin typeface="HUGE Avant Garde Bold"/>
                <a:cs typeface="HUGE Avant Garde Bold"/>
              </a:defRPr>
            </a:lvl1pPr>
          </a:lstStyle>
          <a:p>
            <a:r>
              <a:rPr lang="en-US" dirty="0" smtClean="0"/>
              <a:t>Sub section.</a:t>
            </a:r>
            <a:endParaRPr lang="en-US" dirty="0"/>
          </a:p>
        </p:txBody>
      </p:sp>
      <p:sp>
        <p:nvSpPr>
          <p:cNvPr id="4" name="Text Placeholder 3"/>
          <p:cNvSpPr>
            <a:spLocks noGrp="1"/>
          </p:cNvSpPr>
          <p:nvPr>
            <p:ph type="body" sz="quarter" idx="10" hasCustomPrompt="1"/>
          </p:nvPr>
        </p:nvSpPr>
        <p:spPr>
          <a:xfrm>
            <a:off x="650342" y="2013361"/>
            <a:ext cx="7843317" cy="530373"/>
          </a:xfrm>
        </p:spPr>
        <p:txBody>
          <a:bodyPr tIns="0" bIns="0"/>
          <a:lstStyle>
            <a:lvl1pPr algn="ctr">
              <a:spcBef>
                <a:spcPts val="0"/>
              </a:spcBef>
              <a:defRPr sz="2800" b="0" i="0" spc="-150">
                <a:solidFill>
                  <a:schemeClr val="accent1">
                    <a:lumMod val="75000"/>
                  </a:schemeClr>
                </a:solidFill>
                <a:latin typeface="Copernicus-BookItalic"/>
                <a:cs typeface="Copernicus-BookItalic"/>
              </a:defRPr>
            </a:lvl1pPr>
          </a:lstStyle>
          <a:p>
            <a:pPr lvl="0"/>
            <a:r>
              <a:rPr lang="en-US" dirty="0" smtClean="0"/>
              <a:t>Section:</a:t>
            </a:r>
            <a:endParaRPr lang="en-US" dirty="0"/>
          </a:p>
        </p:txBody>
      </p:sp>
    </p:spTree>
    <p:extLst>
      <p:ext uri="{BB962C8B-B14F-4D97-AF65-F5344CB8AC3E}">
        <p14:creationId xmlns:p14="http://schemas.microsoft.com/office/powerpoint/2010/main" val="38380955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Cyan Idea">
    <p:spTree>
      <p:nvGrpSpPr>
        <p:cNvPr id="1" name=""/>
        <p:cNvGrpSpPr/>
        <p:nvPr/>
      </p:nvGrpSpPr>
      <p:grpSpPr>
        <a:xfrm>
          <a:off x="0" y="0"/>
          <a:ext cx="0" cy="0"/>
          <a:chOff x="0" y="0"/>
          <a:chExt cx="0" cy="0"/>
        </a:xfrm>
      </p:grpSpPr>
      <p:sp>
        <p:nvSpPr>
          <p:cNvPr id="5" name="Text Placeholder 4"/>
          <p:cNvSpPr>
            <a:spLocks noGrp="1"/>
          </p:cNvSpPr>
          <p:nvPr>
            <p:ph type="body" sz="quarter" idx="13" hasCustomPrompt="1"/>
          </p:nvPr>
        </p:nvSpPr>
        <p:spPr>
          <a:xfrm>
            <a:off x="286922" y="918121"/>
            <a:ext cx="4035225" cy="4496415"/>
          </a:xfrm>
        </p:spPr>
        <p:txBody>
          <a:bodyPr/>
          <a:lstStyle>
            <a:lvl1pPr>
              <a:lnSpc>
                <a:spcPct val="110000"/>
              </a:lnSpc>
              <a:defRPr sz="1400"/>
            </a:lvl1pPr>
          </a:lstStyle>
          <a:p>
            <a:pPr lvl="0"/>
            <a:r>
              <a:rPr lang="en-US" dirty="0" smtClean="0"/>
              <a:t>Text.</a:t>
            </a:r>
            <a:endParaRPr lang="en-US" dirty="0"/>
          </a:p>
        </p:txBody>
      </p:sp>
      <p:sp>
        <p:nvSpPr>
          <p:cNvPr id="3" name="Picture Placeholder 2"/>
          <p:cNvSpPr>
            <a:spLocks noGrp="1"/>
          </p:cNvSpPr>
          <p:nvPr>
            <p:ph type="pic" sz="quarter" idx="10" hasCustomPrompt="1"/>
          </p:nvPr>
        </p:nvSpPr>
        <p:spPr>
          <a:xfrm>
            <a:off x="4568833" y="0"/>
            <a:ext cx="4568825" cy="5715000"/>
          </a:xfrm>
          <a:prstGeom prst="rect">
            <a:avLst/>
          </a:prstGeom>
        </p:spPr>
        <p:txBody>
          <a:bodyPr anchor="ctr">
            <a:normAutofit/>
          </a:bodyPr>
          <a:lstStyle>
            <a:lvl1pPr algn="ctr">
              <a:defRPr sz="6600">
                <a:latin typeface="HUGE Avant Garde Bold"/>
                <a:cs typeface="HUGE Avant Garde Bold"/>
              </a:defRPr>
            </a:lvl1pPr>
          </a:lstStyle>
          <a:p>
            <a:r>
              <a:rPr lang="en-US" dirty="0" smtClean="0"/>
              <a:t>Picture</a:t>
            </a:r>
            <a:endParaRPr lang="en-US" dirty="0"/>
          </a:p>
        </p:txBody>
      </p:sp>
      <p:sp>
        <p:nvSpPr>
          <p:cNvPr id="12" name="Title 4"/>
          <p:cNvSpPr>
            <a:spLocks noGrp="1"/>
          </p:cNvSpPr>
          <p:nvPr>
            <p:ph type="title" hasCustomPrompt="1"/>
          </p:nvPr>
        </p:nvSpPr>
        <p:spPr>
          <a:xfrm>
            <a:off x="286922" y="381004"/>
            <a:ext cx="4026101" cy="312539"/>
          </a:xfrm>
        </p:spPr>
        <p:txBody>
          <a:bodyPr tIns="0">
            <a:noAutofit/>
          </a:bodyPr>
          <a:lstStyle>
            <a:lvl1pPr>
              <a:defRPr sz="2800"/>
            </a:lvl1pPr>
          </a:lstStyle>
          <a:p>
            <a:r>
              <a:rPr lang="en-US" dirty="0" smtClean="0"/>
              <a:t>Click to edit.</a:t>
            </a:r>
            <a:endParaRPr lang="en-US" dirty="0"/>
          </a:p>
        </p:txBody>
      </p:sp>
    </p:spTree>
    <p:extLst>
      <p:ext uri="{BB962C8B-B14F-4D97-AF65-F5344CB8AC3E}">
        <p14:creationId xmlns:p14="http://schemas.microsoft.com/office/powerpoint/2010/main" val="84687049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5" name="Rectangle 4"/>
          <p:cNvSpPr/>
          <p:nvPr userDrawn="1"/>
        </p:nvSpPr>
        <p:spPr>
          <a:xfrm>
            <a:off x="0" y="0"/>
            <a:ext cx="9144000" cy="571500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lIns="91388" tIns="45694" rIns="91388" bIns="45694" rtlCol="0" anchor="ctr"/>
          <a:lstStyle/>
          <a:p>
            <a:pPr algn="ctr" defTabSz="914400" fontAlgn="base">
              <a:spcBef>
                <a:spcPct val="0"/>
              </a:spcBef>
              <a:spcAft>
                <a:spcPct val="0"/>
              </a:spcAft>
            </a:pPr>
            <a:endParaRPr lang="en-US" sz="2700">
              <a:solidFill>
                <a:srgbClr val="FFFFFF"/>
              </a:solidFill>
              <a:latin typeface="GalaxieCopernicus-Book"/>
              <a:ea typeface="ヒラギノ角ゴ ProN W3"/>
              <a:cs typeface="ヒラギノ角ゴ ProN W3"/>
              <a:sym typeface="Gill Sans" charset="0"/>
            </a:endParaRPr>
          </a:p>
        </p:txBody>
      </p:sp>
    </p:spTree>
    <p:extLst>
      <p:ext uri="{BB962C8B-B14F-4D97-AF65-F5344CB8AC3E}">
        <p14:creationId xmlns:p14="http://schemas.microsoft.com/office/powerpoint/2010/main" val="42295677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w/ Page #">
    <p:spTree>
      <p:nvGrpSpPr>
        <p:cNvPr id="1" name=""/>
        <p:cNvGrpSpPr/>
        <p:nvPr/>
      </p:nvGrpSpPr>
      <p:grpSpPr>
        <a:xfrm>
          <a:off x="0" y="0"/>
          <a:ext cx="0" cy="0"/>
          <a:chOff x="0" y="0"/>
          <a:chExt cx="0" cy="0"/>
        </a:xfrm>
      </p:grpSpPr>
      <p:sp>
        <p:nvSpPr>
          <p:cNvPr id="5" name="Rectangle 4"/>
          <p:cNvSpPr/>
          <p:nvPr userDrawn="1"/>
        </p:nvSpPr>
        <p:spPr>
          <a:xfrm>
            <a:off x="0" y="0"/>
            <a:ext cx="9144000" cy="571500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lIns="91388" tIns="45694" rIns="91388" bIns="45694" rtlCol="0" anchor="ctr"/>
          <a:lstStyle/>
          <a:p>
            <a:pPr algn="ctr" defTabSz="914400" fontAlgn="base">
              <a:spcBef>
                <a:spcPct val="0"/>
              </a:spcBef>
              <a:spcAft>
                <a:spcPct val="0"/>
              </a:spcAft>
            </a:pPr>
            <a:endParaRPr lang="en-US" sz="2700">
              <a:solidFill>
                <a:srgbClr val="FFFFFF"/>
              </a:solidFill>
              <a:latin typeface="GalaxieCopernicus-Book"/>
              <a:ea typeface="ヒラギノ角ゴ ProN W3"/>
              <a:cs typeface="ヒラギノ角ゴ ProN W3"/>
              <a:sym typeface="Gill Sans" charset="0"/>
            </a:endParaRPr>
          </a:p>
        </p:txBody>
      </p:sp>
      <p:sp>
        <p:nvSpPr>
          <p:cNvPr id="3" name="Slide Number Placeholder 3"/>
          <p:cNvSpPr>
            <a:spLocks noGrp="1"/>
          </p:cNvSpPr>
          <p:nvPr>
            <p:ph type="sldNum" sz="quarter" idx="4"/>
          </p:nvPr>
        </p:nvSpPr>
        <p:spPr>
          <a:xfrm>
            <a:off x="506520" y="5198848"/>
            <a:ext cx="2133600" cy="303212"/>
          </a:xfrm>
          <a:prstGeom prst="rect">
            <a:avLst/>
          </a:prstGeom>
        </p:spPr>
        <p:txBody>
          <a:bodyPr vert="horz" lIns="91440" tIns="45720" rIns="91440" bIns="45720" rtlCol="0" anchor="ctr"/>
          <a:lstStyle>
            <a:lvl1pPr algn="l">
              <a:defRPr sz="900" spc="-300">
                <a:solidFill>
                  <a:srgbClr val="232325"/>
                </a:solidFill>
                <a:latin typeface="Copernicus-Book"/>
                <a:cs typeface="Copernicus-Book"/>
              </a:defRPr>
            </a:lvl1pPr>
          </a:lstStyle>
          <a:p>
            <a:fld id="{79E490B0-56F8-AB46-B375-AE7FC10CF7CC}" type="slidenum">
              <a:rPr lang="en-US" smtClean="0"/>
              <a:pPr/>
              <a:t>‹#›</a:t>
            </a:fld>
            <a:endParaRPr lang="en-US" dirty="0"/>
          </a:p>
        </p:txBody>
      </p:sp>
    </p:spTree>
    <p:extLst>
      <p:ext uri="{BB962C8B-B14F-4D97-AF65-F5344CB8AC3E}">
        <p14:creationId xmlns:p14="http://schemas.microsoft.com/office/powerpoint/2010/main" val="14219843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 dark">
    <p:spTree>
      <p:nvGrpSpPr>
        <p:cNvPr id="1" name=""/>
        <p:cNvGrpSpPr/>
        <p:nvPr/>
      </p:nvGrpSpPr>
      <p:grpSpPr>
        <a:xfrm>
          <a:off x="0" y="0"/>
          <a:ext cx="0" cy="0"/>
          <a:chOff x="0" y="0"/>
          <a:chExt cx="0" cy="0"/>
        </a:xfrm>
      </p:grpSpPr>
      <p:sp>
        <p:nvSpPr>
          <p:cNvPr id="5" name="Rectangle 4"/>
          <p:cNvSpPr/>
          <p:nvPr userDrawn="1"/>
        </p:nvSpPr>
        <p:spPr>
          <a:xfrm>
            <a:off x="0" y="0"/>
            <a:ext cx="9144000" cy="5715000"/>
          </a:xfrm>
          <a:prstGeom prst="rect">
            <a:avLst/>
          </a:prstGeom>
          <a:solidFill>
            <a:srgbClr val="232325"/>
          </a:solidFill>
          <a:ln>
            <a:noFill/>
          </a:ln>
        </p:spPr>
        <p:style>
          <a:lnRef idx="1">
            <a:schemeClr val="accent1"/>
          </a:lnRef>
          <a:fillRef idx="3">
            <a:schemeClr val="accent1"/>
          </a:fillRef>
          <a:effectRef idx="2">
            <a:schemeClr val="accent1"/>
          </a:effectRef>
          <a:fontRef idx="minor">
            <a:schemeClr val="lt1"/>
          </a:fontRef>
        </p:style>
        <p:txBody>
          <a:bodyPr lIns="91388" tIns="45694" rIns="91388" bIns="45694" rtlCol="0" anchor="ctr"/>
          <a:lstStyle/>
          <a:p>
            <a:pPr algn="ctr" defTabSz="914400" fontAlgn="base">
              <a:spcBef>
                <a:spcPct val="0"/>
              </a:spcBef>
              <a:spcAft>
                <a:spcPct val="0"/>
              </a:spcAft>
            </a:pPr>
            <a:endParaRPr lang="en-US" sz="2700">
              <a:solidFill>
                <a:srgbClr val="FFFFFF"/>
              </a:solidFill>
              <a:latin typeface="GalaxieCopernicus-Book"/>
              <a:ea typeface="ヒラギノ角ゴ ProN W3"/>
              <a:cs typeface="ヒラギノ角ゴ ProN W3"/>
              <a:sym typeface="Gill Sans" charset="0"/>
            </a:endParaRPr>
          </a:p>
        </p:txBody>
      </p:sp>
    </p:spTree>
    <p:extLst>
      <p:ext uri="{BB962C8B-B14F-4D97-AF65-F5344CB8AC3E}">
        <p14:creationId xmlns:p14="http://schemas.microsoft.com/office/powerpoint/2010/main" val="12700945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nk w/ page # - dark">
    <p:spTree>
      <p:nvGrpSpPr>
        <p:cNvPr id="1" name=""/>
        <p:cNvGrpSpPr/>
        <p:nvPr/>
      </p:nvGrpSpPr>
      <p:grpSpPr>
        <a:xfrm>
          <a:off x="0" y="0"/>
          <a:ext cx="0" cy="0"/>
          <a:chOff x="0" y="0"/>
          <a:chExt cx="0" cy="0"/>
        </a:xfrm>
      </p:grpSpPr>
      <p:sp>
        <p:nvSpPr>
          <p:cNvPr id="5" name="Rectangle 4"/>
          <p:cNvSpPr/>
          <p:nvPr userDrawn="1"/>
        </p:nvSpPr>
        <p:spPr>
          <a:xfrm>
            <a:off x="0" y="0"/>
            <a:ext cx="9144000" cy="5715000"/>
          </a:xfrm>
          <a:prstGeom prst="rect">
            <a:avLst/>
          </a:prstGeom>
          <a:solidFill>
            <a:srgbClr val="232325"/>
          </a:solidFill>
          <a:ln>
            <a:noFill/>
          </a:ln>
        </p:spPr>
        <p:style>
          <a:lnRef idx="1">
            <a:schemeClr val="accent1"/>
          </a:lnRef>
          <a:fillRef idx="3">
            <a:schemeClr val="accent1"/>
          </a:fillRef>
          <a:effectRef idx="2">
            <a:schemeClr val="accent1"/>
          </a:effectRef>
          <a:fontRef idx="minor">
            <a:schemeClr val="lt1"/>
          </a:fontRef>
        </p:style>
        <p:txBody>
          <a:bodyPr lIns="91388" tIns="45694" rIns="91388" bIns="45694" rtlCol="0" anchor="ctr"/>
          <a:lstStyle/>
          <a:p>
            <a:pPr algn="ctr" defTabSz="914400" fontAlgn="base">
              <a:spcBef>
                <a:spcPct val="0"/>
              </a:spcBef>
              <a:spcAft>
                <a:spcPct val="0"/>
              </a:spcAft>
            </a:pPr>
            <a:endParaRPr lang="en-US" sz="2700">
              <a:solidFill>
                <a:srgbClr val="FFFFFF"/>
              </a:solidFill>
              <a:latin typeface="GalaxieCopernicus-Book"/>
              <a:ea typeface="ヒラギノ角ゴ ProN W3"/>
              <a:cs typeface="ヒラギノ角ゴ ProN W3"/>
              <a:sym typeface="Gill Sans" charset="0"/>
            </a:endParaRPr>
          </a:p>
        </p:txBody>
      </p:sp>
      <p:sp>
        <p:nvSpPr>
          <p:cNvPr id="3" name="Slide Number Placeholder 3"/>
          <p:cNvSpPr>
            <a:spLocks noGrp="1"/>
          </p:cNvSpPr>
          <p:nvPr>
            <p:ph type="sldNum" sz="quarter" idx="4"/>
          </p:nvPr>
        </p:nvSpPr>
        <p:spPr>
          <a:xfrm>
            <a:off x="506520" y="5198848"/>
            <a:ext cx="2133600" cy="303212"/>
          </a:xfrm>
          <a:prstGeom prst="rect">
            <a:avLst/>
          </a:prstGeom>
        </p:spPr>
        <p:txBody>
          <a:bodyPr vert="horz" lIns="91440" tIns="45720" rIns="91440" bIns="45720" rtlCol="0" anchor="ctr"/>
          <a:lstStyle>
            <a:lvl1pPr algn="l">
              <a:defRPr sz="900" spc="-300">
                <a:solidFill>
                  <a:schemeClr val="bg1"/>
                </a:solidFill>
                <a:latin typeface="Copernicus-Book"/>
                <a:cs typeface="Copernicus-Book"/>
              </a:defRPr>
            </a:lvl1pPr>
          </a:lstStyle>
          <a:p>
            <a:fld id="{79E490B0-56F8-AB46-B375-AE7FC10CF7CC}" type="slidenum">
              <a:rPr lang="en-US" smtClean="0">
                <a:solidFill>
                  <a:prstClr val="white"/>
                </a:solidFill>
              </a:rPr>
              <a:pPr/>
              <a:t>‹#›</a:t>
            </a:fld>
            <a:endParaRPr lang="en-US" dirty="0">
              <a:solidFill>
                <a:prstClr val="white"/>
              </a:solidFill>
            </a:endParaRPr>
          </a:p>
        </p:txBody>
      </p:sp>
    </p:spTree>
    <p:extLst>
      <p:ext uri="{BB962C8B-B14F-4D97-AF65-F5344CB8AC3E}">
        <p14:creationId xmlns:p14="http://schemas.microsoft.com/office/powerpoint/2010/main" val="28186304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 gray">
    <p:spTree>
      <p:nvGrpSpPr>
        <p:cNvPr id="1" name=""/>
        <p:cNvGrpSpPr/>
        <p:nvPr/>
      </p:nvGrpSpPr>
      <p:grpSpPr>
        <a:xfrm>
          <a:off x="0" y="0"/>
          <a:ext cx="0" cy="0"/>
          <a:chOff x="0" y="0"/>
          <a:chExt cx="0" cy="0"/>
        </a:xfrm>
      </p:grpSpPr>
      <p:sp>
        <p:nvSpPr>
          <p:cNvPr id="5" name="Rectangle 4"/>
          <p:cNvSpPr/>
          <p:nvPr userDrawn="1"/>
        </p:nvSpPr>
        <p:spPr>
          <a:xfrm>
            <a:off x="0" y="0"/>
            <a:ext cx="9144000" cy="5715000"/>
          </a:xfrm>
          <a:prstGeom prst="rect">
            <a:avLst/>
          </a:prstGeom>
          <a:solidFill>
            <a:srgbClr val="BFBEBE"/>
          </a:solidFill>
          <a:ln>
            <a:noFill/>
          </a:ln>
        </p:spPr>
        <p:style>
          <a:lnRef idx="1">
            <a:schemeClr val="accent1"/>
          </a:lnRef>
          <a:fillRef idx="3">
            <a:schemeClr val="accent1"/>
          </a:fillRef>
          <a:effectRef idx="2">
            <a:schemeClr val="accent1"/>
          </a:effectRef>
          <a:fontRef idx="minor">
            <a:schemeClr val="lt1"/>
          </a:fontRef>
        </p:style>
        <p:txBody>
          <a:bodyPr lIns="91388" tIns="45694" rIns="91388" bIns="45694" rtlCol="0" anchor="ctr"/>
          <a:lstStyle/>
          <a:p>
            <a:pPr algn="ctr" defTabSz="914400" fontAlgn="base">
              <a:spcBef>
                <a:spcPct val="0"/>
              </a:spcBef>
              <a:spcAft>
                <a:spcPct val="0"/>
              </a:spcAft>
            </a:pPr>
            <a:endParaRPr lang="en-US" sz="2700" dirty="0">
              <a:solidFill>
                <a:srgbClr val="FFFFFF"/>
              </a:solidFill>
              <a:latin typeface="GalaxieCopernicus-Book"/>
              <a:ea typeface="ヒラギノ角ゴ ProN W3"/>
              <a:cs typeface="ヒラギノ角ゴ ProN W3"/>
              <a:sym typeface="Gill Sans" charset="0"/>
            </a:endParaRPr>
          </a:p>
        </p:txBody>
      </p:sp>
    </p:spTree>
    <p:extLst>
      <p:ext uri="{BB962C8B-B14F-4D97-AF65-F5344CB8AC3E}">
        <p14:creationId xmlns:p14="http://schemas.microsoft.com/office/powerpoint/2010/main" val="26790093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w/ page # - gray">
    <p:spTree>
      <p:nvGrpSpPr>
        <p:cNvPr id="1" name=""/>
        <p:cNvGrpSpPr/>
        <p:nvPr/>
      </p:nvGrpSpPr>
      <p:grpSpPr>
        <a:xfrm>
          <a:off x="0" y="0"/>
          <a:ext cx="0" cy="0"/>
          <a:chOff x="0" y="0"/>
          <a:chExt cx="0" cy="0"/>
        </a:xfrm>
      </p:grpSpPr>
      <p:sp>
        <p:nvSpPr>
          <p:cNvPr id="5" name="Rectangle 4"/>
          <p:cNvSpPr/>
          <p:nvPr userDrawn="1"/>
        </p:nvSpPr>
        <p:spPr>
          <a:xfrm>
            <a:off x="0" y="0"/>
            <a:ext cx="9144000" cy="5715000"/>
          </a:xfrm>
          <a:prstGeom prst="rect">
            <a:avLst/>
          </a:prstGeom>
          <a:solidFill>
            <a:srgbClr val="BFBEBE"/>
          </a:solidFill>
          <a:ln>
            <a:noFill/>
          </a:ln>
        </p:spPr>
        <p:style>
          <a:lnRef idx="1">
            <a:schemeClr val="accent1"/>
          </a:lnRef>
          <a:fillRef idx="3">
            <a:schemeClr val="accent1"/>
          </a:fillRef>
          <a:effectRef idx="2">
            <a:schemeClr val="accent1"/>
          </a:effectRef>
          <a:fontRef idx="minor">
            <a:schemeClr val="lt1"/>
          </a:fontRef>
        </p:style>
        <p:txBody>
          <a:bodyPr lIns="91388" tIns="45694" rIns="91388" bIns="45694" rtlCol="0" anchor="ctr"/>
          <a:lstStyle/>
          <a:p>
            <a:pPr algn="ctr" defTabSz="914400" fontAlgn="base">
              <a:spcBef>
                <a:spcPct val="0"/>
              </a:spcBef>
              <a:spcAft>
                <a:spcPct val="0"/>
              </a:spcAft>
            </a:pPr>
            <a:endParaRPr lang="en-US" sz="2700" dirty="0">
              <a:solidFill>
                <a:srgbClr val="FFFFFF"/>
              </a:solidFill>
              <a:latin typeface="GalaxieCopernicus-Book"/>
              <a:ea typeface="ヒラギノ角ゴ ProN W3"/>
              <a:cs typeface="ヒラギノ角ゴ ProN W3"/>
              <a:sym typeface="Gill Sans" charset="0"/>
            </a:endParaRPr>
          </a:p>
        </p:txBody>
      </p:sp>
      <p:sp>
        <p:nvSpPr>
          <p:cNvPr id="3" name="Slide Number Placeholder 3"/>
          <p:cNvSpPr>
            <a:spLocks noGrp="1"/>
          </p:cNvSpPr>
          <p:nvPr>
            <p:ph type="sldNum" sz="quarter" idx="4"/>
          </p:nvPr>
        </p:nvSpPr>
        <p:spPr>
          <a:xfrm>
            <a:off x="506520" y="5198848"/>
            <a:ext cx="2133600" cy="303212"/>
          </a:xfrm>
          <a:prstGeom prst="rect">
            <a:avLst/>
          </a:prstGeom>
        </p:spPr>
        <p:txBody>
          <a:bodyPr vert="horz" lIns="91440" tIns="45720" rIns="91440" bIns="45720" rtlCol="0" anchor="ctr"/>
          <a:lstStyle>
            <a:lvl1pPr algn="l">
              <a:defRPr sz="900" spc="-300">
                <a:solidFill>
                  <a:srgbClr val="232325"/>
                </a:solidFill>
                <a:latin typeface="Copernicus-Book"/>
                <a:cs typeface="Copernicus-Book"/>
              </a:defRPr>
            </a:lvl1pPr>
          </a:lstStyle>
          <a:p>
            <a:fld id="{79E490B0-56F8-AB46-B375-AE7FC10CF7CC}" type="slidenum">
              <a:rPr lang="en-US" smtClean="0"/>
              <a:pPr/>
              <a:t>‹#›</a:t>
            </a:fld>
            <a:endParaRPr lang="en-US" dirty="0"/>
          </a:p>
        </p:txBody>
      </p:sp>
    </p:spTree>
    <p:extLst>
      <p:ext uri="{BB962C8B-B14F-4D97-AF65-F5344CB8AC3E}">
        <p14:creationId xmlns:p14="http://schemas.microsoft.com/office/powerpoint/2010/main" val="19151789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3_Title and bullets">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67897" y="1192302"/>
            <a:ext cx="8304609" cy="2634258"/>
          </a:xfrm>
          <a:prstGeom prst="rect">
            <a:avLst/>
          </a:prstGeom>
        </p:spPr>
        <p:txBody>
          <a:bodyPr/>
          <a:lstStyle>
            <a:lvl1pPr marL="401801" indent="-285736">
              <a:buSzPct val="60000"/>
              <a:buFont typeface="Lucida Grande"/>
              <a:buChar char="▶"/>
              <a:defRPr sz="1800" b="0" i="0">
                <a:latin typeface="Copernicus-Book"/>
                <a:cs typeface="Copernicus-Book"/>
              </a:defRPr>
            </a:lvl1pPr>
            <a:lvl2pPr marL="607144" indent="-285736">
              <a:buClr>
                <a:schemeClr val="accent1">
                  <a:lumMod val="75000"/>
                </a:schemeClr>
              </a:buClr>
              <a:buSzPct val="100000"/>
              <a:buFont typeface="Arial"/>
              <a:buChar char="•"/>
              <a:defRPr sz="1400" b="0" i="0">
                <a:solidFill>
                  <a:schemeClr val="tx1"/>
                </a:solidFill>
                <a:latin typeface="Copernicus-Book"/>
                <a:cs typeface="Copernicus-Book"/>
              </a:defRPr>
            </a:lvl2pPr>
            <a:lvl3pPr marL="812488" indent="-285736">
              <a:buSzPct val="50000"/>
              <a:buFont typeface="Courier New"/>
              <a:buChar char="o"/>
              <a:defRPr sz="1400" b="0" i="0">
                <a:solidFill>
                  <a:schemeClr val="tx1"/>
                </a:solidFill>
                <a:latin typeface="Copernicus-Book"/>
                <a:cs typeface="Copernicus-Book"/>
              </a:defRPr>
            </a:lvl3pPr>
            <a:lvl4pPr marL="1026759" indent="-285736">
              <a:buSzPct val="60000"/>
              <a:buFont typeface="Lucida Grande"/>
              <a:buChar char="–"/>
              <a:defRPr sz="1400" b="0" i="0">
                <a:solidFill>
                  <a:schemeClr val="tx1"/>
                </a:solidFill>
                <a:latin typeface="Copernicus-Book"/>
                <a:cs typeface="Copernicus-Book"/>
              </a:defRPr>
            </a:lvl4pPr>
            <a:lvl5pPr marL="1232104" indent="-285736">
              <a:buSzPct val="60000"/>
              <a:buFont typeface="Lucida Grande"/>
              <a:buChar char="▶"/>
              <a:defRPr b="0" i="0">
                <a:latin typeface="Copernicus-Book"/>
                <a:cs typeface="Copernicus-Book"/>
              </a:defRPr>
            </a:lvl5pPr>
          </a:lstStyle>
          <a:p>
            <a:pPr lvl="1"/>
            <a:r>
              <a:rPr lang="en-US" dirty="0" smtClean="0"/>
              <a:t>First level</a:t>
            </a:r>
          </a:p>
          <a:p>
            <a:pPr lvl="2"/>
            <a:r>
              <a:rPr lang="en-US" dirty="0" smtClean="0"/>
              <a:t>Second level</a:t>
            </a:r>
          </a:p>
          <a:p>
            <a:pPr lvl="3"/>
            <a:r>
              <a:rPr lang="en-US" dirty="0" smtClean="0"/>
              <a:t>Third level</a:t>
            </a:r>
          </a:p>
        </p:txBody>
      </p:sp>
      <p:sp>
        <p:nvSpPr>
          <p:cNvPr id="7" name="Rectangle 1"/>
          <p:cNvSpPr>
            <a:spLocks noGrp="1" noChangeArrowheads="1"/>
          </p:cNvSpPr>
          <p:nvPr>
            <p:ph type="title"/>
          </p:nvPr>
        </p:nvSpPr>
        <p:spPr bwMode="auto">
          <a:xfrm>
            <a:off x="267887" y="381002"/>
            <a:ext cx="8601476" cy="796128"/>
          </a:xfrm>
          <a:prstGeom prst="rect">
            <a:avLst/>
          </a:prstGeom>
          <a:noFill/>
          <a:ln>
            <a:noFill/>
          </a:ln>
          <a:effectLst/>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vert="horz" wrap="square" lIns="0" tIns="0" rIns="35711" bIns="0" numCol="1" anchor="t" anchorCtr="0" compatLnSpc="1">
            <a:prstTxWarp prst="textNoShape">
              <a:avLst/>
            </a:prstTxWarp>
          </a:bodyPr>
          <a:lstStyle/>
          <a:p>
            <a:pPr lvl="0"/>
            <a:r>
              <a:rPr lang="en-US" smtClean="0"/>
              <a:t>Click to edit Master title style</a:t>
            </a:r>
            <a:endParaRPr lang="en-US" dirty="0">
              <a:sym typeface="HUGE Avant Garde Bold" charset="0"/>
            </a:endParaRPr>
          </a:p>
        </p:txBody>
      </p:sp>
    </p:spTree>
    <p:extLst>
      <p:ext uri="{BB962C8B-B14F-4D97-AF65-F5344CB8AC3E}">
        <p14:creationId xmlns:p14="http://schemas.microsoft.com/office/powerpoint/2010/main" val="41079835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Blank White">
    <p:spTree>
      <p:nvGrpSpPr>
        <p:cNvPr id="1" name=""/>
        <p:cNvGrpSpPr/>
        <p:nvPr/>
      </p:nvGrpSpPr>
      <p:grpSpPr>
        <a:xfrm>
          <a:off x="0" y="0"/>
          <a:ext cx="0" cy="0"/>
          <a:chOff x="0" y="0"/>
          <a:chExt cx="0" cy="0"/>
        </a:xfrm>
      </p:grpSpPr>
      <p:sp>
        <p:nvSpPr>
          <p:cNvPr id="5" name="Rectangle 4"/>
          <p:cNvSpPr/>
          <p:nvPr userDrawn="1"/>
        </p:nvSpPr>
        <p:spPr>
          <a:xfrm>
            <a:off x="0" y="0"/>
            <a:ext cx="9144000" cy="571500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lIns="91388" tIns="45694" rIns="91388" bIns="45694" rtlCol="0" anchor="ctr"/>
          <a:lstStyle/>
          <a:p>
            <a:pPr algn="ctr" defTabSz="914400" fontAlgn="base">
              <a:spcBef>
                <a:spcPct val="0"/>
              </a:spcBef>
              <a:spcAft>
                <a:spcPct val="0"/>
              </a:spcAft>
            </a:pPr>
            <a:endParaRPr lang="en-US" sz="2700">
              <a:solidFill>
                <a:srgbClr val="FFFFFF"/>
              </a:solidFill>
              <a:latin typeface="GalaxieCopernicus-Book"/>
              <a:ea typeface="ヒラギノ角ゴ ProN W3"/>
              <a:cs typeface="ヒラギノ角ゴ ProN W3"/>
              <a:sym typeface="Gill Sans" charset="0"/>
            </a:endParaRPr>
          </a:p>
        </p:txBody>
      </p:sp>
    </p:spTree>
    <p:extLst>
      <p:ext uri="{BB962C8B-B14F-4D97-AF65-F5344CB8AC3E}">
        <p14:creationId xmlns:p14="http://schemas.microsoft.com/office/powerpoint/2010/main" val="6502575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Gray: Single Thought">
    <p:bg>
      <p:bgPr>
        <a:solidFill>
          <a:srgbClr val="BFBEBE"/>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74639" y="0"/>
            <a:ext cx="8594724" cy="5715000"/>
          </a:xfrm>
          <a:prstGeom prst="rect">
            <a:avLst/>
          </a:prstGeom>
          <a:ln>
            <a:noFill/>
          </a:ln>
        </p:spPr>
        <p:txBody>
          <a:bodyPr anchor="ctr">
            <a:noAutofit/>
          </a:bodyPr>
          <a:lstStyle>
            <a:lvl1pPr algn="ctr">
              <a:defRPr sz="3600" b="0" kern="1200" spc="-150">
                <a:solidFill>
                  <a:srgbClr val="232325"/>
                </a:solidFill>
              </a:defRPr>
            </a:lvl1pPr>
          </a:lstStyle>
          <a:p>
            <a:r>
              <a:rPr lang="en-US" dirty="0" smtClean="0"/>
              <a:t>Single thought gray.</a:t>
            </a:r>
            <a:endParaRPr lang="en-US" dirty="0"/>
          </a:p>
        </p:txBody>
      </p:sp>
    </p:spTree>
    <p:extLst>
      <p:ext uri="{BB962C8B-B14F-4D97-AF65-F5344CB8AC3E}">
        <p14:creationId xmlns:p14="http://schemas.microsoft.com/office/powerpoint/2010/main" val="20760161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ertiary title">
    <p:bg>
      <p:bgPr>
        <a:solidFill>
          <a:srgbClr val="BFBEBE"/>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638" y="2488912"/>
            <a:ext cx="8594724" cy="739831"/>
          </a:xfrm>
          <a:prstGeom prst="rect">
            <a:avLst/>
          </a:prstGeom>
        </p:spPr>
        <p:txBody>
          <a:bodyPr anchor="ctr">
            <a:noAutofit/>
          </a:bodyPr>
          <a:lstStyle>
            <a:lvl1pPr algn="ctr">
              <a:defRPr sz="8000" b="0" kern="1200" spc="-300">
                <a:solidFill>
                  <a:schemeClr val="bg1"/>
                </a:solidFill>
                <a:latin typeface="HUGE Avant Garde Bold"/>
                <a:cs typeface="HUGE Avant Garde Bold"/>
              </a:defRPr>
            </a:lvl1pPr>
          </a:lstStyle>
          <a:p>
            <a:r>
              <a:rPr lang="en-US" dirty="0" smtClean="0"/>
              <a:t>Tertiary.</a:t>
            </a:r>
            <a:endParaRPr lang="en-US" dirty="0"/>
          </a:p>
        </p:txBody>
      </p:sp>
      <p:sp>
        <p:nvSpPr>
          <p:cNvPr id="5" name="Text Placeholder 3"/>
          <p:cNvSpPr>
            <a:spLocks noGrp="1"/>
          </p:cNvSpPr>
          <p:nvPr>
            <p:ph type="body" sz="quarter" idx="10" hasCustomPrompt="1"/>
          </p:nvPr>
        </p:nvSpPr>
        <p:spPr>
          <a:xfrm>
            <a:off x="650342" y="2013361"/>
            <a:ext cx="7843317" cy="530373"/>
          </a:xfrm>
        </p:spPr>
        <p:txBody>
          <a:bodyPr tIns="0" bIns="0"/>
          <a:lstStyle>
            <a:lvl1pPr algn="ctr">
              <a:spcBef>
                <a:spcPts val="0"/>
              </a:spcBef>
              <a:defRPr sz="2800" b="0" i="0" spc="-150">
                <a:solidFill>
                  <a:srgbClr val="232325"/>
                </a:solidFill>
                <a:latin typeface="Copernicus-BookItalic"/>
                <a:cs typeface="Copernicus-BookItalic"/>
              </a:defRPr>
            </a:lvl1pPr>
          </a:lstStyle>
          <a:p>
            <a:pPr lvl="0"/>
            <a:r>
              <a:rPr lang="en-US" dirty="0" smtClean="0"/>
              <a:t>Sub section:</a:t>
            </a:r>
            <a:endParaRPr lang="en-US" dirty="0"/>
          </a:p>
        </p:txBody>
      </p:sp>
    </p:spTree>
    <p:extLst>
      <p:ext uri="{BB962C8B-B14F-4D97-AF65-F5344CB8AC3E}">
        <p14:creationId xmlns:p14="http://schemas.microsoft.com/office/powerpoint/2010/main" val="27346435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935302"/>
            <a:ext cx="6858000" cy="1989667"/>
          </a:xfrm>
        </p:spPr>
        <p:txBody>
          <a:bodyPr anchor="b"/>
          <a:lstStyle>
            <a:lvl1pPr algn="ctr">
              <a:defRPr sz="4500"/>
            </a:lvl1pPr>
          </a:lstStyle>
          <a:p>
            <a:r>
              <a:rPr lang="en-US" smtClean="0"/>
              <a:t>Click to edit Master title style</a:t>
            </a:r>
            <a:endParaRPr lang="en-US"/>
          </a:p>
        </p:txBody>
      </p:sp>
      <p:sp>
        <p:nvSpPr>
          <p:cNvPr id="3" name="Subtitle 2"/>
          <p:cNvSpPr>
            <a:spLocks noGrp="1"/>
          </p:cNvSpPr>
          <p:nvPr>
            <p:ph type="subTitle" idx="1"/>
          </p:nvPr>
        </p:nvSpPr>
        <p:spPr>
          <a:xfrm>
            <a:off x="1143000" y="3001698"/>
            <a:ext cx="6858000" cy="137980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a:p>
        </p:txBody>
      </p:sp>
      <p:sp>
        <p:nvSpPr>
          <p:cNvPr id="4" name="Date Placeholder 3"/>
          <p:cNvSpPr>
            <a:spLocks noGrp="1"/>
          </p:cNvSpPr>
          <p:nvPr>
            <p:ph type="dt" sz="half" idx="10"/>
          </p:nvPr>
        </p:nvSpPr>
        <p:spPr>
          <a:xfrm>
            <a:off x="628650" y="5296959"/>
            <a:ext cx="2057400" cy="304271"/>
          </a:xfrm>
          <a:prstGeom prst="rect">
            <a:avLst/>
          </a:prstGeom>
        </p:spPr>
        <p:txBody>
          <a:bodyPr/>
          <a:lstStyle/>
          <a:p>
            <a:fld id="{015594E5-D98D-084B-BA4F-485293274E30}" type="datetime1">
              <a:rPr lang="en-US" smtClean="0"/>
              <a:t>5/29/17</a:t>
            </a:fld>
            <a:endParaRPr lang="en-US"/>
          </a:p>
        </p:txBody>
      </p:sp>
      <p:sp>
        <p:nvSpPr>
          <p:cNvPr id="5" name="Footer Placeholder 4"/>
          <p:cNvSpPr>
            <a:spLocks noGrp="1"/>
          </p:cNvSpPr>
          <p:nvPr>
            <p:ph type="ftr" sz="quarter" idx="11"/>
          </p:nvPr>
        </p:nvSpPr>
        <p:spPr>
          <a:xfrm>
            <a:off x="3028950" y="5296959"/>
            <a:ext cx="3086100" cy="304271"/>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AD25B7A-65BD-6F4E-8D2D-E4831532053B}" type="slidenum">
              <a:rPr lang="en-US" smtClean="0"/>
              <a:t>‹#›</a:t>
            </a:fld>
            <a:endParaRPr lang="en-US"/>
          </a:p>
        </p:txBody>
      </p:sp>
    </p:spTree>
    <p:extLst>
      <p:ext uri="{BB962C8B-B14F-4D97-AF65-F5344CB8AC3E}">
        <p14:creationId xmlns:p14="http://schemas.microsoft.com/office/powerpoint/2010/main" val="165427567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628650" y="5296959"/>
            <a:ext cx="2057400" cy="304271"/>
          </a:xfrm>
          <a:prstGeom prst="rect">
            <a:avLst/>
          </a:prstGeom>
        </p:spPr>
        <p:txBody>
          <a:bodyPr/>
          <a:lstStyle/>
          <a:p>
            <a:fld id="{E85F9E4E-7D51-FA43-A657-8313E5253BD0}" type="datetime1">
              <a:rPr lang="en-US" smtClean="0"/>
              <a:t>5/29/17</a:t>
            </a:fld>
            <a:endParaRPr lang="en-US"/>
          </a:p>
        </p:txBody>
      </p:sp>
      <p:sp>
        <p:nvSpPr>
          <p:cNvPr id="5" name="Footer Placeholder 4"/>
          <p:cNvSpPr>
            <a:spLocks noGrp="1"/>
          </p:cNvSpPr>
          <p:nvPr>
            <p:ph type="ftr" sz="quarter" idx="11"/>
          </p:nvPr>
        </p:nvSpPr>
        <p:spPr>
          <a:xfrm>
            <a:off x="3028950" y="5296959"/>
            <a:ext cx="3086100" cy="304271"/>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AD25B7A-65BD-6F4E-8D2D-E4831532053B}" type="slidenum">
              <a:rPr lang="en-US" smtClean="0"/>
              <a:t>‹#›</a:t>
            </a:fld>
            <a:endParaRPr lang="en-US"/>
          </a:p>
        </p:txBody>
      </p:sp>
    </p:spTree>
    <p:extLst>
      <p:ext uri="{BB962C8B-B14F-4D97-AF65-F5344CB8AC3E}">
        <p14:creationId xmlns:p14="http://schemas.microsoft.com/office/powerpoint/2010/main" val="18917715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w/ body copy">
    <p:bg>
      <p:bgPr>
        <a:solidFill>
          <a:schemeClr val="bg1"/>
        </a:solidFill>
        <a:effectLst/>
      </p:bgPr>
    </p:bg>
    <p:spTree>
      <p:nvGrpSpPr>
        <p:cNvPr id="1" name=""/>
        <p:cNvGrpSpPr/>
        <p:nvPr/>
      </p:nvGrpSpPr>
      <p:grpSpPr>
        <a:xfrm>
          <a:off x="0" y="0"/>
          <a:ext cx="0" cy="0"/>
          <a:chOff x="0" y="0"/>
          <a:chExt cx="0" cy="0"/>
        </a:xfrm>
      </p:grpSpPr>
      <p:sp>
        <p:nvSpPr>
          <p:cNvPr id="6" name="Slide Number Placeholder 3"/>
          <p:cNvSpPr>
            <a:spLocks noGrp="1"/>
          </p:cNvSpPr>
          <p:nvPr>
            <p:ph type="sldNum" sz="quarter" idx="4"/>
          </p:nvPr>
        </p:nvSpPr>
        <p:spPr>
          <a:xfrm>
            <a:off x="506520" y="5198848"/>
            <a:ext cx="2133600" cy="303212"/>
          </a:xfrm>
          <a:prstGeom prst="rect">
            <a:avLst/>
          </a:prstGeom>
        </p:spPr>
        <p:txBody>
          <a:bodyPr vert="horz" lIns="91440" tIns="45720" rIns="91440" bIns="45720" rtlCol="0" anchor="ctr"/>
          <a:lstStyle>
            <a:lvl1pPr algn="l">
              <a:defRPr sz="900" spc="-300">
                <a:solidFill>
                  <a:srgbClr val="232325"/>
                </a:solidFill>
                <a:latin typeface="Copernicus-Book"/>
                <a:cs typeface="Copernicus-Book"/>
              </a:defRPr>
            </a:lvl1pPr>
          </a:lstStyle>
          <a:p>
            <a:fld id="{79E490B0-56F8-AB46-B375-AE7FC10CF7CC}" type="slidenum">
              <a:rPr lang="en-US" smtClean="0"/>
              <a:pPr/>
              <a:t>‹#›</a:t>
            </a:fld>
            <a:endParaRPr lang="en-US" dirty="0"/>
          </a:p>
        </p:txBody>
      </p:sp>
      <p:sp>
        <p:nvSpPr>
          <p:cNvPr id="5" name="Title 1"/>
          <p:cNvSpPr>
            <a:spLocks noGrp="1"/>
          </p:cNvSpPr>
          <p:nvPr>
            <p:ph type="title" hasCustomPrompt="1"/>
          </p:nvPr>
        </p:nvSpPr>
        <p:spPr>
          <a:xfrm>
            <a:off x="506520" y="388263"/>
            <a:ext cx="8125056" cy="419188"/>
          </a:xfrm>
          <a:prstGeom prst="rect">
            <a:avLst/>
          </a:prstGeom>
        </p:spPr>
        <p:txBody>
          <a:bodyPr tIns="0" bIns="0">
            <a:noAutofit/>
          </a:bodyPr>
          <a:lstStyle>
            <a:lvl1pPr>
              <a:lnSpc>
                <a:spcPct val="90000"/>
              </a:lnSpc>
              <a:defRPr sz="3600" spc="-150">
                <a:solidFill>
                  <a:srgbClr val="232325"/>
                </a:solidFill>
              </a:defRPr>
            </a:lvl1pPr>
          </a:lstStyle>
          <a:p>
            <a:r>
              <a:rPr lang="en-US" dirty="0" smtClean="0"/>
              <a:t>Title.</a:t>
            </a:r>
            <a:endParaRPr lang="en-US" dirty="0"/>
          </a:p>
        </p:txBody>
      </p:sp>
      <p:sp>
        <p:nvSpPr>
          <p:cNvPr id="8" name="Text Placeholder 7"/>
          <p:cNvSpPr>
            <a:spLocks noGrp="1"/>
          </p:cNvSpPr>
          <p:nvPr>
            <p:ph type="body" sz="quarter" idx="10" hasCustomPrompt="1"/>
          </p:nvPr>
        </p:nvSpPr>
        <p:spPr>
          <a:xfrm>
            <a:off x="506520" y="1107495"/>
            <a:ext cx="8130960" cy="3780417"/>
          </a:xfrm>
        </p:spPr>
        <p:txBody>
          <a:bodyPr/>
          <a:lstStyle>
            <a:lvl1pPr>
              <a:lnSpc>
                <a:spcPct val="110000"/>
              </a:lnSpc>
              <a:spcBef>
                <a:spcPts val="0"/>
              </a:spcBef>
              <a:defRPr sz="2000"/>
            </a:lvl1pPr>
          </a:lstStyle>
          <a:p>
            <a:pPr lvl="0"/>
            <a:r>
              <a:rPr lang="en-US" dirty="0" smtClean="0"/>
              <a:t>Object</a:t>
            </a:r>
            <a:endParaRPr lang="en-US" dirty="0"/>
          </a:p>
        </p:txBody>
      </p:sp>
    </p:spTree>
    <p:extLst>
      <p:ext uri="{BB962C8B-B14F-4D97-AF65-F5344CB8AC3E}">
        <p14:creationId xmlns:p14="http://schemas.microsoft.com/office/powerpoint/2010/main" val="39338098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ingle">
    <p:bg>
      <p:bgPr>
        <a:solidFill>
          <a:schemeClr val="bg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506520" y="0"/>
            <a:ext cx="8130962" cy="5715000"/>
          </a:xfrm>
          <a:prstGeom prst="rect">
            <a:avLst/>
          </a:prstGeom>
          <a:ln>
            <a:noFill/>
          </a:ln>
        </p:spPr>
        <p:txBody>
          <a:bodyPr bIns="0" anchor="ctr">
            <a:noAutofit/>
          </a:bodyPr>
          <a:lstStyle>
            <a:lvl1pPr algn="ctr">
              <a:defRPr sz="3600" b="0" kern="1200" spc="-150">
                <a:solidFill>
                  <a:srgbClr val="232325"/>
                </a:solidFill>
              </a:defRPr>
            </a:lvl1pPr>
          </a:lstStyle>
          <a:p>
            <a:r>
              <a:rPr lang="en-US" dirty="0" smtClean="0"/>
              <a:t>Single thought white.</a:t>
            </a:r>
            <a:endParaRPr lang="en-US" dirty="0"/>
          </a:p>
        </p:txBody>
      </p:sp>
    </p:spTree>
    <p:extLst>
      <p:ext uri="{BB962C8B-B14F-4D97-AF65-F5344CB8AC3E}">
        <p14:creationId xmlns:p14="http://schemas.microsoft.com/office/powerpoint/2010/main" val="5021101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ingle w/ header">
    <p:bg>
      <p:bgPr>
        <a:solidFill>
          <a:schemeClr val="bg1"/>
        </a:solidFill>
        <a:effectLst/>
      </p:bgPr>
    </p:bg>
    <p:spTree>
      <p:nvGrpSpPr>
        <p:cNvPr id="1" name=""/>
        <p:cNvGrpSpPr/>
        <p:nvPr/>
      </p:nvGrpSpPr>
      <p:grpSpPr>
        <a:xfrm>
          <a:off x="0" y="0"/>
          <a:ext cx="0" cy="0"/>
          <a:chOff x="0" y="0"/>
          <a:chExt cx="0" cy="0"/>
        </a:xfrm>
      </p:grpSpPr>
      <p:sp>
        <p:nvSpPr>
          <p:cNvPr id="10" name="Text Placeholder 8"/>
          <p:cNvSpPr>
            <a:spLocks noGrp="1"/>
          </p:cNvSpPr>
          <p:nvPr>
            <p:ph type="body" sz="quarter" idx="11" hasCustomPrompt="1"/>
          </p:nvPr>
        </p:nvSpPr>
        <p:spPr>
          <a:xfrm>
            <a:off x="506413" y="2633243"/>
            <a:ext cx="8131175" cy="3081757"/>
          </a:xfrm>
        </p:spPr>
        <p:txBody>
          <a:bodyPr anchor="t"/>
          <a:lstStyle>
            <a:lvl1pPr algn="ctr">
              <a:lnSpc>
                <a:spcPct val="90000"/>
              </a:lnSpc>
              <a:defRPr sz="3600" spc="-150">
                <a:latin typeface="HUGE Avant Garde Bold"/>
                <a:cs typeface="HUGE Avant Garde Bold"/>
              </a:defRPr>
            </a:lvl1pPr>
          </a:lstStyle>
          <a:p>
            <a:pPr lvl="0"/>
            <a:r>
              <a:rPr lang="en-US" dirty="0" smtClean="0"/>
              <a:t>Single thought white.</a:t>
            </a:r>
            <a:endParaRPr lang="en-US" dirty="0"/>
          </a:p>
        </p:txBody>
      </p:sp>
      <p:sp>
        <p:nvSpPr>
          <p:cNvPr id="8" name="Text Placeholder 2"/>
          <p:cNvSpPr>
            <a:spLocks noGrp="1"/>
          </p:cNvSpPr>
          <p:nvPr>
            <p:ph type="body" sz="quarter" idx="10" hasCustomPrompt="1"/>
          </p:nvPr>
        </p:nvSpPr>
        <p:spPr>
          <a:xfrm>
            <a:off x="506413" y="1918705"/>
            <a:ext cx="8131175" cy="620917"/>
          </a:xfrm>
        </p:spPr>
        <p:txBody>
          <a:bodyPr anchor="b"/>
          <a:lstStyle>
            <a:lvl1pPr algn="ctr">
              <a:defRPr sz="2200" b="0" i="0" spc="0" baseline="0">
                <a:solidFill>
                  <a:schemeClr val="accent1">
                    <a:lumMod val="75000"/>
                  </a:schemeClr>
                </a:solidFill>
                <a:latin typeface="Copernicus-BookItalic"/>
                <a:cs typeface="Copernicus-BookItalic"/>
              </a:defRPr>
            </a:lvl1pPr>
          </a:lstStyle>
          <a:p>
            <a:pPr lvl="0"/>
            <a:r>
              <a:rPr lang="en-US" dirty="0" smtClean="0"/>
              <a:t>Single thought with header:</a:t>
            </a:r>
            <a:endParaRPr lang="en-US" dirty="0"/>
          </a:p>
        </p:txBody>
      </p:sp>
    </p:spTree>
    <p:extLst>
      <p:ext uri="{BB962C8B-B14F-4D97-AF65-F5344CB8AC3E}">
        <p14:creationId xmlns:p14="http://schemas.microsoft.com/office/powerpoint/2010/main" val="15027759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ingle w/ sub-copy">
    <p:bg>
      <p:bgPr>
        <a:solidFill>
          <a:schemeClr val="bg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506520" y="1343980"/>
            <a:ext cx="8597113" cy="1824854"/>
          </a:xfrm>
          <a:prstGeom prst="rect">
            <a:avLst/>
          </a:prstGeom>
          <a:ln>
            <a:noFill/>
          </a:ln>
        </p:spPr>
        <p:txBody>
          <a:bodyPr anchor="b">
            <a:noAutofit/>
          </a:bodyPr>
          <a:lstStyle>
            <a:lvl1pPr algn="l">
              <a:defRPr sz="3600" b="0" kern="1200" spc="-150">
                <a:solidFill>
                  <a:srgbClr val="232325"/>
                </a:solidFill>
              </a:defRPr>
            </a:lvl1pPr>
          </a:lstStyle>
          <a:p>
            <a:r>
              <a:rPr lang="en-US" dirty="0" smtClean="0"/>
              <a:t>Single thought white.</a:t>
            </a:r>
            <a:endParaRPr lang="en-US" dirty="0"/>
          </a:p>
        </p:txBody>
      </p:sp>
      <p:sp>
        <p:nvSpPr>
          <p:cNvPr id="6" name="Slide Number Placeholder 3"/>
          <p:cNvSpPr>
            <a:spLocks noGrp="1"/>
          </p:cNvSpPr>
          <p:nvPr>
            <p:ph type="sldNum" sz="quarter" idx="4"/>
          </p:nvPr>
        </p:nvSpPr>
        <p:spPr>
          <a:xfrm>
            <a:off x="506520" y="5198848"/>
            <a:ext cx="2133600" cy="303212"/>
          </a:xfrm>
          <a:prstGeom prst="rect">
            <a:avLst/>
          </a:prstGeom>
        </p:spPr>
        <p:txBody>
          <a:bodyPr vert="horz" lIns="91440" tIns="45720" rIns="91440" bIns="45720" rtlCol="0" anchor="ctr"/>
          <a:lstStyle>
            <a:lvl1pPr algn="l">
              <a:defRPr sz="900" spc="-300">
                <a:solidFill>
                  <a:srgbClr val="232325"/>
                </a:solidFill>
                <a:latin typeface="Copernicus-Book"/>
                <a:cs typeface="Copernicus-Book"/>
              </a:defRPr>
            </a:lvl1pPr>
          </a:lstStyle>
          <a:p>
            <a:fld id="{79E490B0-56F8-AB46-B375-AE7FC10CF7CC}" type="slidenum">
              <a:rPr lang="en-US" smtClean="0"/>
              <a:pPr/>
              <a:t>‹#›</a:t>
            </a:fld>
            <a:endParaRPr lang="en-US" dirty="0"/>
          </a:p>
        </p:txBody>
      </p:sp>
      <p:sp>
        <p:nvSpPr>
          <p:cNvPr id="5" name="Text Placeholder 7"/>
          <p:cNvSpPr>
            <a:spLocks noGrp="1"/>
          </p:cNvSpPr>
          <p:nvPr>
            <p:ph type="body" sz="quarter" idx="10" hasCustomPrompt="1"/>
          </p:nvPr>
        </p:nvSpPr>
        <p:spPr>
          <a:xfrm>
            <a:off x="506520" y="3177971"/>
            <a:ext cx="8130960" cy="2020878"/>
          </a:xfrm>
        </p:spPr>
        <p:txBody>
          <a:bodyPr/>
          <a:lstStyle>
            <a:lvl1pPr>
              <a:lnSpc>
                <a:spcPct val="110000"/>
              </a:lnSpc>
              <a:spcBef>
                <a:spcPts val="0"/>
              </a:spcBef>
              <a:defRPr sz="2000"/>
            </a:lvl1pPr>
          </a:lstStyle>
          <a:p>
            <a:pPr lvl="0"/>
            <a:r>
              <a:rPr lang="en-US" dirty="0" smtClean="0"/>
              <a:t>Object</a:t>
            </a:r>
            <a:endParaRPr lang="en-US" dirty="0"/>
          </a:p>
        </p:txBody>
      </p:sp>
    </p:spTree>
    <p:extLst>
      <p:ext uri="{BB962C8B-B14F-4D97-AF65-F5344CB8AC3E}">
        <p14:creationId xmlns:p14="http://schemas.microsoft.com/office/powerpoint/2010/main" val="34891291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ingle - dark">
    <p:bg>
      <p:bgPr>
        <a:solidFill>
          <a:srgbClr val="232325"/>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74639" y="0"/>
            <a:ext cx="8594724" cy="5715000"/>
          </a:xfrm>
          <a:prstGeom prst="rect">
            <a:avLst/>
          </a:prstGeom>
          <a:ln>
            <a:noFill/>
          </a:ln>
        </p:spPr>
        <p:txBody>
          <a:bodyPr anchor="ctr">
            <a:noAutofit/>
          </a:bodyPr>
          <a:lstStyle>
            <a:lvl1pPr algn="ctr">
              <a:defRPr sz="3600" b="0" kern="1200" spc="-150">
                <a:solidFill>
                  <a:schemeClr val="bg1"/>
                </a:solidFill>
              </a:defRPr>
            </a:lvl1pPr>
          </a:lstStyle>
          <a:p>
            <a:r>
              <a:rPr lang="en-US" dirty="0" smtClean="0"/>
              <a:t>Single thought dark.</a:t>
            </a:r>
            <a:endParaRPr lang="en-US" dirty="0"/>
          </a:p>
        </p:txBody>
      </p:sp>
    </p:spTree>
    <p:extLst>
      <p:ext uri="{BB962C8B-B14F-4D97-AF65-F5344CB8AC3E}">
        <p14:creationId xmlns:p14="http://schemas.microsoft.com/office/powerpoint/2010/main" val="39686637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ingle w/ header - dark">
    <p:bg>
      <p:bgPr>
        <a:solidFill>
          <a:srgbClr val="232325"/>
        </a:solidFill>
        <a:effectLst/>
      </p:bgPr>
    </p:bg>
    <p:spTree>
      <p:nvGrpSpPr>
        <p:cNvPr id="1" name=""/>
        <p:cNvGrpSpPr/>
        <p:nvPr/>
      </p:nvGrpSpPr>
      <p:grpSpPr>
        <a:xfrm>
          <a:off x="0" y="0"/>
          <a:ext cx="0" cy="0"/>
          <a:chOff x="0" y="0"/>
          <a:chExt cx="0" cy="0"/>
        </a:xfrm>
      </p:grpSpPr>
      <p:sp>
        <p:nvSpPr>
          <p:cNvPr id="5" name="Text Placeholder 2"/>
          <p:cNvSpPr>
            <a:spLocks noGrp="1"/>
          </p:cNvSpPr>
          <p:nvPr>
            <p:ph type="body" sz="quarter" idx="10" hasCustomPrompt="1"/>
          </p:nvPr>
        </p:nvSpPr>
        <p:spPr>
          <a:xfrm>
            <a:off x="506413" y="1918705"/>
            <a:ext cx="8131175" cy="620917"/>
          </a:xfrm>
        </p:spPr>
        <p:txBody>
          <a:bodyPr anchor="b"/>
          <a:lstStyle>
            <a:lvl1pPr algn="ctr">
              <a:defRPr sz="2200" b="0" i="0" spc="0" baseline="0">
                <a:solidFill>
                  <a:schemeClr val="accent1">
                    <a:lumMod val="75000"/>
                  </a:schemeClr>
                </a:solidFill>
                <a:latin typeface="Copernicus-BookItalic"/>
                <a:cs typeface="Copernicus-BookItalic"/>
              </a:defRPr>
            </a:lvl1pPr>
          </a:lstStyle>
          <a:p>
            <a:pPr lvl="0"/>
            <a:r>
              <a:rPr lang="en-US" dirty="0" smtClean="0"/>
              <a:t>Single thought with header:</a:t>
            </a:r>
            <a:endParaRPr lang="en-US" dirty="0"/>
          </a:p>
        </p:txBody>
      </p:sp>
      <p:sp>
        <p:nvSpPr>
          <p:cNvPr id="7" name="Text Placeholder 8"/>
          <p:cNvSpPr>
            <a:spLocks noGrp="1"/>
          </p:cNvSpPr>
          <p:nvPr>
            <p:ph type="body" sz="quarter" idx="11" hasCustomPrompt="1"/>
          </p:nvPr>
        </p:nvSpPr>
        <p:spPr>
          <a:xfrm>
            <a:off x="506413" y="2633243"/>
            <a:ext cx="8131175" cy="3081757"/>
          </a:xfrm>
        </p:spPr>
        <p:txBody>
          <a:bodyPr anchor="t"/>
          <a:lstStyle>
            <a:lvl1pPr algn="ctr">
              <a:lnSpc>
                <a:spcPct val="90000"/>
              </a:lnSpc>
              <a:defRPr sz="3600" spc="-150">
                <a:solidFill>
                  <a:srgbClr val="FFFFFF"/>
                </a:solidFill>
                <a:latin typeface="HUGE Avant Garde Bold"/>
                <a:cs typeface="HUGE Avant Garde Bold"/>
              </a:defRPr>
            </a:lvl1pPr>
          </a:lstStyle>
          <a:p>
            <a:pPr lvl="0"/>
            <a:r>
              <a:rPr lang="en-US" dirty="0" smtClean="0"/>
              <a:t>Single thought dark.</a:t>
            </a:r>
            <a:endParaRPr lang="en-US" dirty="0"/>
          </a:p>
        </p:txBody>
      </p:sp>
    </p:spTree>
    <p:extLst>
      <p:ext uri="{BB962C8B-B14F-4D97-AF65-F5344CB8AC3E}">
        <p14:creationId xmlns:p14="http://schemas.microsoft.com/office/powerpoint/2010/main" val="11430625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30" Type="http://schemas.openxmlformats.org/officeDocument/2006/relationships/slideLayout" Target="../slideLayouts/slideLayout30.xml"/><Relationship Id="rId31" Type="http://schemas.openxmlformats.org/officeDocument/2006/relationships/slideLayout" Target="../slideLayouts/slideLayout31.xml"/><Relationship Id="rId32" Type="http://schemas.openxmlformats.org/officeDocument/2006/relationships/theme" Target="../theme/theme1.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06520" y="389294"/>
            <a:ext cx="8180280" cy="952500"/>
          </a:xfrm>
          <a:prstGeom prst="rect">
            <a:avLst/>
          </a:prstGeom>
        </p:spPr>
        <p:txBody>
          <a:bodyPr vert="horz" lIns="91440" tIns="45720" rIns="91440" bIns="0" rtlCol="0" anchor="t">
            <a:noAutofit/>
          </a:bodyPr>
          <a:lstStyle/>
          <a:p>
            <a:r>
              <a:rPr lang="en-US" smtClean="0"/>
              <a:t>Click to edit Master title style</a:t>
            </a:r>
            <a:endParaRPr lang="en-US" dirty="0"/>
          </a:p>
        </p:txBody>
      </p:sp>
      <p:sp>
        <p:nvSpPr>
          <p:cNvPr id="3" name="Text Placeholder 2"/>
          <p:cNvSpPr>
            <a:spLocks noGrp="1"/>
          </p:cNvSpPr>
          <p:nvPr>
            <p:ph type="body" idx="1"/>
          </p:nvPr>
        </p:nvSpPr>
        <p:spPr>
          <a:xfrm>
            <a:off x="506520" y="1054876"/>
            <a:ext cx="8180280" cy="3771900"/>
          </a:xfrm>
          <a:prstGeom prst="rect">
            <a:avLst/>
          </a:prstGeom>
        </p:spPr>
        <p:txBody>
          <a:bodyPr vert="horz" lIns="91440" tIns="0" rIns="91440" bIns="0" rtlCol="0">
            <a:noAutofit/>
          </a:bodyPr>
          <a:lstStyle/>
          <a:p>
            <a:pPr lvl="0"/>
            <a:r>
              <a:rPr lang="en-US" dirty="0" smtClean="0"/>
              <a:t>Click to edit Master text styles</a:t>
            </a:r>
          </a:p>
          <a:p>
            <a:pPr lvl="0"/>
            <a:endParaRPr lang="en-US" dirty="0" smtClean="0"/>
          </a:p>
        </p:txBody>
      </p:sp>
      <p:sp>
        <p:nvSpPr>
          <p:cNvPr id="4" name="Slide Number Placeholder 3"/>
          <p:cNvSpPr>
            <a:spLocks noGrp="1"/>
          </p:cNvSpPr>
          <p:nvPr>
            <p:ph type="sldNum" sz="quarter" idx="4"/>
          </p:nvPr>
        </p:nvSpPr>
        <p:spPr>
          <a:xfrm>
            <a:off x="506520" y="5186518"/>
            <a:ext cx="2133600" cy="303212"/>
          </a:xfrm>
          <a:prstGeom prst="rect">
            <a:avLst/>
          </a:prstGeom>
        </p:spPr>
        <p:txBody>
          <a:bodyPr vert="horz" lIns="91440" tIns="45720" rIns="91440" bIns="45720" rtlCol="0" anchor="ctr"/>
          <a:lstStyle>
            <a:lvl1pPr algn="l">
              <a:defRPr sz="900" spc="-300">
                <a:solidFill>
                  <a:srgbClr val="232325"/>
                </a:solidFill>
                <a:latin typeface="Copernicus-Book"/>
                <a:cs typeface="Copernicus-Book"/>
              </a:defRPr>
            </a:lvl1pPr>
          </a:lstStyle>
          <a:p>
            <a:fld id="{79E490B0-56F8-AB46-B375-AE7FC10CF7CC}" type="slidenum">
              <a:rPr lang="en-US" smtClean="0"/>
              <a:pPr/>
              <a:t>‹#›</a:t>
            </a:fld>
            <a:endParaRPr lang="en-US"/>
          </a:p>
        </p:txBody>
      </p:sp>
    </p:spTree>
    <p:extLst>
      <p:ext uri="{BB962C8B-B14F-4D97-AF65-F5344CB8AC3E}">
        <p14:creationId xmlns:p14="http://schemas.microsoft.com/office/powerpoint/2010/main" val="23744368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90"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1" r:id="rId30"/>
    <p:sldLayoutId id="2147483692" r:id="rId31"/>
  </p:sldLayoutIdLst>
  <p:hf hdr="0" ftr="0" dt="0"/>
  <p:txStyles>
    <p:titleStyle>
      <a:lvl1pPr algn="l" defTabSz="457200" rtl="0" eaLnBrk="1" latinLnBrk="0" hangingPunct="1">
        <a:lnSpc>
          <a:spcPct val="90000"/>
        </a:lnSpc>
        <a:spcBef>
          <a:spcPct val="0"/>
        </a:spcBef>
        <a:buNone/>
        <a:defRPr sz="3600" kern="1200" spc="-150">
          <a:solidFill>
            <a:srgbClr val="232325"/>
          </a:solidFill>
          <a:latin typeface="HUGE Avant Garde Bold"/>
          <a:ea typeface="+mj-ea"/>
          <a:cs typeface="HUGE Avant Garde Bold"/>
        </a:defRPr>
      </a:lvl1pPr>
    </p:titleStyle>
    <p:bodyStyle>
      <a:lvl1pPr marL="0" indent="0" algn="l" defTabSz="457200" rtl="0" eaLnBrk="1" latinLnBrk="0" hangingPunct="1">
        <a:lnSpc>
          <a:spcPct val="110000"/>
        </a:lnSpc>
        <a:spcBef>
          <a:spcPts val="0"/>
        </a:spcBef>
        <a:spcAft>
          <a:spcPts val="800"/>
        </a:spcAft>
        <a:buFont typeface="Arial"/>
        <a:buNone/>
        <a:defRPr sz="1800" kern="1200" spc="0">
          <a:solidFill>
            <a:srgbClr val="232325"/>
          </a:solidFill>
          <a:latin typeface="Copernicus-Book"/>
          <a:ea typeface="+mn-ea"/>
          <a:cs typeface="Copernicus-Book"/>
        </a:defRPr>
      </a:lvl1pPr>
      <a:lvl2pPr marL="742950" indent="-285750" algn="l" defTabSz="457200" rtl="0" eaLnBrk="1" latinLnBrk="0" hangingPunct="1">
        <a:spcBef>
          <a:spcPct val="20000"/>
        </a:spcBef>
        <a:buFont typeface="Arial"/>
        <a:buChar char="–"/>
        <a:defRPr sz="1800" kern="1200">
          <a:solidFill>
            <a:schemeClr val="bg1">
              <a:lumMod val="50000"/>
            </a:schemeClr>
          </a:solidFill>
          <a:latin typeface="Copernicus-Book"/>
          <a:ea typeface="+mn-ea"/>
          <a:cs typeface="Copernicus-Book"/>
        </a:defRPr>
      </a:lvl2pPr>
      <a:lvl3pPr marL="1143000" indent="-228600" algn="l" defTabSz="457200" rtl="0" eaLnBrk="1" latinLnBrk="0" hangingPunct="1">
        <a:spcBef>
          <a:spcPct val="20000"/>
        </a:spcBef>
        <a:buFont typeface="Arial"/>
        <a:buChar char="•"/>
        <a:defRPr sz="1800" kern="1200">
          <a:solidFill>
            <a:schemeClr val="bg1">
              <a:lumMod val="50000"/>
            </a:schemeClr>
          </a:solidFill>
          <a:latin typeface="Copernicus-Book"/>
          <a:ea typeface="+mn-ea"/>
          <a:cs typeface="Copernicus-Book"/>
        </a:defRPr>
      </a:lvl3pPr>
      <a:lvl4pPr marL="1600200" indent="-228600" algn="l" defTabSz="457200" rtl="0" eaLnBrk="1" latinLnBrk="0" hangingPunct="1">
        <a:spcBef>
          <a:spcPct val="20000"/>
        </a:spcBef>
        <a:buFont typeface="Arial"/>
        <a:buChar char="–"/>
        <a:defRPr sz="1800" kern="1200">
          <a:solidFill>
            <a:schemeClr val="bg1">
              <a:lumMod val="50000"/>
            </a:schemeClr>
          </a:solidFill>
          <a:latin typeface="Copernicus-Book"/>
          <a:ea typeface="+mn-ea"/>
          <a:cs typeface="Copernicus-Book"/>
        </a:defRPr>
      </a:lvl4pPr>
      <a:lvl5pPr marL="2057400" indent="-228600" algn="l" defTabSz="457200" rtl="0" eaLnBrk="1" latinLnBrk="0" hangingPunct="1">
        <a:spcBef>
          <a:spcPct val="20000"/>
        </a:spcBef>
        <a:buFont typeface="Arial"/>
        <a:buChar char="»"/>
        <a:defRPr sz="1800" kern="1200">
          <a:solidFill>
            <a:schemeClr val="bg1">
              <a:lumMod val="50000"/>
            </a:schemeClr>
          </a:solidFill>
          <a:latin typeface="Copernicus-Book"/>
          <a:ea typeface="+mn-ea"/>
          <a:cs typeface="Copernicus-Book"/>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5.emf"/><Relationship Id="rId4" Type="http://schemas.openxmlformats.org/officeDocument/2006/relationships/image" Target="../media/image6.emf"/><Relationship Id="rId5" Type="http://schemas.openxmlformats.org/officeDocument/2006/relationships/image" Target="../media/image7.emf"/><Relationship Id="rId6" Type="http://schemas.openxmlformats.org/officeDocument/2006/relationships/image" Target="../media/image8.emf"/><Relationship Id="rId7" Type="http://schemas.openxmlformats.org/officeDocument/2006/relationships/image" Target="../media/image9.emf"/><Relationship Id="rId1" Type="http://schemas.openxmlformats.org/officeDocument/2006/relationships/slideLayout" Target="../slideLayouts/slideLayout27.xml"/><Relationship Id="rId2" Type="http://schemas.openxmlformats.org/officeDocument/2006/relationships/notesSlide" Target="../notesSlides/notesSlide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15.xml.rels><?xml version="1.0" encoding="UTF-8" standalone="yes"?>
<Relationships xmlns="http://schemas.openxmlformats.org/package/2006/relationships"><Relationship Id="rId3" Type="http://schemas.openxmlformats.org/officeDocument/2006/relationships/image" Target="../media/image10.emf"/><Relationship Id="rId4" Type="http://schemas.openxmlformats.org/officeDocument/2006/relationships/image" Target="../media/image11.emf"/><Relationship Id="rId5" Type="http://schemas.openxmlformats.org/officeDocument/2006/relationships/image" Target="../media/image12.emf"/><Relationship Id="rId6" Type="http://schemas.openxmlformats.org/officeDocument/2006/relationships/image" Target="../media/image13.emf"/><Relationship Id="rId1" Type="http://schemas.openxmlformats.org/officeDocument/2006/relationships/slideLayout" Target="../slideLayouts/slideLayout21.xml"/><Relationship Id="rId2" Type="http://schemas.openxmlformats.org/officeDocument/2006/relationships/notesSlide" Target="../notesSlides/notesSlide9.xml"/></Relationships>
</file>

<file path=ppt/slides/_rels/slide16.xml.rels><?xml version="1.0" encoding="UTF-8" standalone="yes"?>
<Relationships xmlns="http://schemas.openxmlformats.org/package/2006/relationships"><Relationship Id="rId3" Type="http://schemas.openxmlformats.org/officeDocument/2006/relationships/image" Target="../media/image10.emf"/><Relationship Id="rId4" Type="http://schemas.openxmlformats.org/officeDocument/2006/relationships/image" Target="../media/image12.emf"/><Relationship Id="rId5" Type="http://schemas.openxmlformats.org/officeDocument/2006/relationships/image" Target="../media/image13.emf"/><Relationship Id="rId6" Type="http://schemas.openxmlformats.org/officeDocument/2006/relationships/image" Target="../media/image11.emf"/><Relationship Id="rId1" Type="http://schemas.openxmlformats.org/officeDocument/2006/relationships/slideLayout" Target="../slideLayouts/slideLayout21.xml"/><Relationship Id="rId2" Type="http://schemas.openxmlformats.org/officeDocument/2006/relationships/notesSlide" Target="../notesSlides/notesSlide1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4.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5.jpg"/><Relationship Id="rId3" Type="http://schemas.openxmlformats.org/officeDocument/2006/relationships/image" Target="../media/image16.jp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7.tif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2.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17.tiff"/></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1.xml"/><Relationship Id="rId3" Type="http://schemas.openxmlformats.org/officeDocument/2006/relationships/image" Target="../media/image17.tiff"/></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2.xml"/><Relationship Id="rId3" Type="http://schemas.openxmlformats.org/officeDocument/2006/relationships/image" Target="../media/image18.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3.xml"/><Relationship Id="rId3" Type="http://schemas.openxmlformats.org/officeDocument/2006/relationships/image" Target="../media/image19.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4.xml"/><Relationship Id="rId3" Type="http://schemas.openxmlformats.org/officeDocument/2006/relationships/image" Target="../media/image20.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21.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5.xml"/><Relationship Id="rId3" Type="http://schemas.openxmlformats.org/officeDocument/2006/relationships/image" Target="../media/image22.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6.xml"/><Relationship Id="rId3" Type="http://schemas.openxmlformats.org/officeDocument/2006/relationships/image" Target="../media/image23.png"/></Relationships>
</file>

<file path=ppt/slides/_rels/slide58.xml.rels><?xml version="1.0" encoding="UTF-8" standalone="yes"?>
<Relationships xmlns="http://schemas.openxmlformats.org/package/2006/relationships"><Relationship Id="rId3" Type="http://schemas.openxmlformats.org/officeDocument/2006/relationships/image" Target="../media/image24.jpg"/><Relationship Id="rId4" Type="http://schemas.openxmlformats.org/officeDocument/2006/relationships/image" Target="../media/image25.jpg"/><Relationship Id="rId1" Type="http://schemas.openxmlformats.org/officeDocument/2006/relationships/slideLayout" Target="../slideLayouts/slideLayout18.xml"/><Relationship Id="rId2" Type="http://schemas.openxmlformats.org/officeDocument/2006/relationships/notesSlide" Target="../notesSlides/notesSlide2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8.xml"/><Relationship Id="rId3" Type="http://schemas.openxmlformats.org/officeDocument/2006/relationships/image" Target="../media/image26.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9.xml"/><Relationship Id="rId3" Type="http://schemas.openxmlformats.org/officeDocument/2006/relationships/image" Target="../media/image27.jp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s>
</file>

<file path=ppt/slides/_rels/slide64.xml.rels><?xml version="1.0" encoding="UTF-8" standalone="yes"?>
<Relationships xmlns="http://schemas.openxmlformats.org/package/2006/relationships"><Relationship Id="rId9" Type="http://schemas.openxmlformats.org/officeDocument/2006/relationships/image" Target="../media/image34.emf"/><Relationship Id="rId20" Type="http://schemas.openxmlformats.org/officeDocument/2006/relationships/image" Target="../media/image45.emf"/><Relationship Id="rId21" Type="http://schemas.openxmlformats.org/officeDocument/2006/relationships/image" Target="../media/image46.emf"/><Relationship Id="rId22" Type="http://schemas.openxmlformats.org/officeDocument/2006/relationships/image" Target="../media/image47.emf"/><Relationship Id="rId23" Type="http://schemas.openxmlformats.org/officeDocument/2006/relationships/image" Target="../media/image48.emf"/><Relationship Id="rId10" Type="http://schemas.openxmlformats.org/officeDocument/2006/relationships/image" Target="../media/image35.emf"/><Relationship Id="rId11" Type="http://schemas.openxmlformats.org/officeDocument/2006/relationships/image" Target="../media/image36.emf"/><Relationship Id="rId12" Type="http://schemas.openxmlformats.org/officeDocument/2006/relationships/image" Target="../media/image37.emf"/><Relationship Id="rId13" Type="http://schemas.openxmlformats.org/officeDocument/2006/relationships/image" Target="../media/image38.emf"/><Relationship Id="rId14" Type="http://schemas.openxmlformats.org/officeDocument/2006/relationships/image" Target="../media/image39.emf"/><Relationship Id="rId15" Type="http://schemas.openxmlformats.org/officeDocument/2006/relationships/image" Target="../media/image40.emf"/><Relationship Id="rId16" Type="http://schemas.openxmlformats.org/officeDocument/2006/relationships/image" Target="../media/image41.emf"/><Relationship Id="rId17" Type="http://schemas.openxmlformats.org/officeDocument/2006/relationships/image" Target="../media/image42.emf"/><Relationship Id="rId18" Type="http://schemas.openxmlformats.org/officeDocument/2006/relationships/image" Target="../media/image43.emf"/><Relationship Id="rId19" Type="http://schemas.openxmlformats.org/officeDocument/2006/relationships/image" Target="../media/image44.emf"/><Relationship Id="rId1" Type="http://schemas.openxmlformats.org/officeDocument/2006/relationships/slideLayout" Target="../slideLayouts/slideLayout28.xml"/><Relationship Id="rId2" Type="http://schemas.openxmlformats.org/officeDocument/2006/relationships/image" Target="../media/image10.emf"/><Relationship Id="rId3" Type="http://schemas.openxmlformats.org/officeDocument/2006/relationships/image" Target="../media/image28.emf"/><Relationship Id="rId4" Type="http://schemas.openxmlformats.org/officeDocument/2006/relationships/image" Target="../media/image29.emf"/><Relationship Id="rId5" Type="http://schemas.openxmlformats.org/officeDocument/2006/relationships/image" Target="../media/image30.emf"/><Relationship Id="rId6" Type="http://schemas.openxmlformats.org/officeDocument/2006/relationships/image" Target="../media/image31.emf"/><Relationship Id="rId7" Type="http://schemas.openxmlformats.org/officeDocument/2006/relationships/image" Target="../media/image32.emf"/><Relationship Id="rId8" Type="http://schemas.openxmlformats.org/officeDocument/2006/relationships/image" Target="../media/image33.emf"/></Relationships>
</file>

<file path=ppt/slides/_rels/slide65.xml.rels><?xml version="1.0" encoding="UTF-8" standalone="yes"?>
<Relationships xmlns="http://schemas.openxmlformats.org/package/2006/relationships"><Relationship Id="rId9" Type="http://schemas.openxmlformats.org/officeDocument/2006/relationships/image" Target="../media/image35.emf"/><Relationship Id="rId20" Type="http://schemas.openxmlformats.org/officeDocument/2006/relationships/image" Target="../media/image46.emf"/><Relationship Id="rId21" Type="http://schemas.openxmlformats.org/officeDocument/2006/relationships/image" Target="../media/image47.emf"/><Relationship Id="rId22" Type="http://schemas.openxmlformats.org/officeDocument/2006/relationships/image" Target="../media/image48.emf"/><Relationship Id="rId10" Type="http://schemas.openxmlformats.org/officeDocument/2006/relationships/image" Target="../media/image36.emf"/><Relationship Id="rId11" Type="http://schemas.openxmlformats.org/officeDocument/2006/relationships/image" Target="../media/image37.emf"/><Relationship Id="rId12" Type="http://schemas.openxmlformats.org/officeDocument/2006/relationships/image" Target="../media/image38.emf"/><Relationship Id="rId13" Type="http://schemas.openxmlformats.org/officeDocument/2006/relationships/image" Target="../media/image39.emf"/><Relationship Id="rId14" Type="http://schemas.openxmlformats.org/officeDocument/2006/relationships/image" Target="../media/image40.emf"/><Relationship Id="rId15" Type="http://schemas.openxmlformats.org/officeDocument/2006/relationships/image" Target="../media/image41.emf"/><Relationship Id="rId16" Type="http://schemas.openxmlformats.org/officeDocument/2006/relationships/image" Target="../media/image42.emf"/><Relationship Id="rId17" Type="http://schemas.openxmlformats.org/officeDocument/2006/relationships/image" Target="../media/image43.emf"/><Relationship Id="rId18" Type="http://schemas.openxmlformats.org/officeDocument/2006/relationships/image" Target="../media/image44.emf"/><Relationship Id="rId19" Type="http://schemas.openxmlformats.org/officeDocument/2006/relationships/image" Target="../media/image45.emf"/><Relationship Id="rId1" Type="http://schemas.openxmlformats.org/officeDocument/2006/relationships/slideLayout" Target="../slideLayouts/slideLayout28.xml"/><Relationship Id="rId2" Type="http://schemas.openxmlformats.org/officeDocument/2006/relationships/image" Target="../media/image28.emf"/><Relationship Id="rId3" Type="http://schemas.openxmlformats.org/officeDocument/2006/relationships/image" Target="../media/image29.emf"/><Relationship Id="rId4" Type="http://schemas.openxmlformats.org/officeDocument/2006/relationships/image" Target="../media/image30.emf"/><Relationship Id="rId5" Type="http://schemas.openxmlformats.org/officeDocument/2006/relationships/image" Target="../media/image31.emf"/><Relationship Id="rId6" Type="http://schemas.openxmlformats.org/officeDocument/2006/relationships/image" Target="../media/image32.emf"/><Relationship Id="rId7" Type="http://schemas.openxmlformats.org/officeDocument/2006/relationships/image" Target="../media/image33.emf"/><Relationship Id="rId8" Type="http://schemas.openxmlformats.org/officeDocument/2006/relationships/image" Target="../media/image34.emf"/></Relationships>
</file>

<file path=ppt/slides/_rels/slide66.xml.rels><?xml version="1.0" encoding="UTF-8" standalone="yes"?>
<Relationships xmlns="http://schemas.openxmlformats.org/package/2006/relationships"><Relationship Id="rId9" Type="http://schemas.openxmlformats.org/officeDocument/2006/relationships/image" Target="../media/image56.emf"/><Relationship Id="rId20" Type="http://schemas.openxmlformats.org/officeDocument/2006/relationships/image" Target="../media/image67.emf"/><Relationship Id="rId21" Type="http://schemas.openxmlformats.org/officeDocument/2006/relationships/image" Target="../media/image68.emf"/><Relationship Id="rId22" Type="http://schemas.openxmlformats.org/officeDocument/2006/relationships/image" Target="../media/image69.emf"/><Relationship Id="rId23" Type="http://schemas.openxmlformats.org/officeDocument/2006/relationships/image" Target="../media/image70.emf"/><Relationship Id="rId10" Type="http://schemas.openxmlformats.org/officeDocument/2006/relationships/image" Target="../media/image57.emf"/><Relationship Id="rId11" Type="http://schemas.openxmlformats.org/officeDocument/2006/relationships/image" Target="../media/image58.emf"/><Relationship Id="rId12" Type="http://schemas.openxmlformats.org/officeDocument/2006/relationships/image" Target="../media/image59.emf"/><Relationship Id="rId13" Type="http://schemas.openxmlformats.org/officeDocument/2006/relationships/image" Target="../media/image60.emf"/><Relationship Id="rId14" Type="http://schemas.openxmlformats.org/officeDocument/2006/relationships/image" Target="../media/image61.emf"/><Relationship Id="rId15" Type="http://schemas.openxmlformats.org/officeDocument/2006/relationships/image" Target="../media/image62.emf"/><Relationship Id="rId16" Type="http://schemas.openxmlformats.org/officeDocument/2006/relationships/image" Target="../media/image63.emf"/><Relationship Id="rId17" Type="http://schemas.openxmlformats.org/officeDocument/2006/relationships/image" Target="../media/image64.emf"/><Relationship Id="rId18" Type="http://schemas.openxmlformats.org/officeDocument/2006/relationships/image" Target="../media/image65.emf"/><Relationship Id="rId19" Type="http://schemas.openxmlformats.org/officeDocument/2006/relationships/image" Target="../media/image66.emf"/><Relationship Id="rId1" Type="http://schemas.openxmlformats.org/officeDocument/2006/relationships/slideLayout" Target="../slideLayouts/slideLayout23.xml"/><Relationship Id="rId2" Type="http://schemas.openxmlformats.org/officeDocument/2006/relationships/image" Target="../media/image49.emf"/><Relationship Id="rId3" Type="http://schemas.openxmlformats.org/officeDocument/2006/relationships/image" Target="../media/image50.emf"/><Relationship Id="rId4" Type="http://schemas.openxmlformats.org/officeDocument/2006/relationships/image" Target="../media/image51.emf"/><Relationship Id="rId5" Type="http://schemas.openxmlformats.org/officeDocument/2006/relationships/image" Target="../media/image52.emf"/><Relationship Id="rId6" Type="http://schemas.openxmlformats.org/officeDocument/2006/relationships/image" Target="../media/image53.emf"/><Relationship Id="rId7" Type="http://schemas.openxmlformats.org/officeDocument/2006/relationships/image" Target="../media/image54.emf"/><Relationship Id="rId8" Type="http://schemas.openxmlformats.org/officeDocument/2006/relationships/image" Target="../media/image55.emf"/></Relationships>
</file>

<file path=ppt/slides/_rels/slide67.xml.rels><?xml version="1.0" encoding="UTF-8" standalone="yes"?>
<Relationships xmlns="http://schemas.openxmlformats.org/package/2006/relationships"><Relationship Id="rId9" Type="http://schemas.openxmlformats.org/officeDocument/2006/relationships/image" Target="../media/image57.emf"/><Relationship Id="rId20" Type="http://schemas.openxmlformats.org/officeDocument/2006/relationships/image" Target="../media/image68.emf"/><Relationship Id="rId21" Type="http://schemas.openxmlformats.org/officeDocument/2006/relationships/image" Target="../media/image69.emf"/><Relationship Id="rId22" Type="http://schemas.openxmlformats.org/officeDocument/2006/relationships/image" Target="../media/image70.emf"/><Relationship Id="rId10" Type="http://schemas.openxmlformats.org/officeDocument/2006/relationships/image" Target="../media/image58.emf"/><Relationship Id="rId11" Type="http://schemas.openxmlformats.org/officeDocument/2006/relationships/image" Target="../media/image59.emf"/><Relationship Id="rId12" Type="http://schemas.openxmlformats.org/officeDocument/2006/relationships/image" Target="../media/image60.emf"/><Relationship Id="rId13" Type="http://schemas.openxmlformats.org/officeDocument/2006/relationships/image" Target="../media/image61.emf"/><Relationship Id="rId14" Type="http://schemas.openxmlformats.org/officeDocument/2006/relationships/image" Target="../media/image62.emf"/><Relationship Id="rId15" Type="http://schemas.openxmlformats.org/officeDocument/2006/relationships/image" Target="../media/image63.emf"/><Relationship Id="rId16" Type="http://schemas.openxmlformats.org/officeDocument/2006/relationships/image" Target="../media/image64.emf"/><Relationship Id="rId17" Type="http://schemas.openxmlformats.org/officeDocument/2006/relationships/image" Target="../media/image65.emf"/><Relationship Id="rId18" Type="http://schemas.openxmlformats.org/officeDocument/2006/relationships/image" Target="../media/image66.emf"/><Relationship Id="rId19" Type="http://schemas.openxmlformats.org/officeDocument/2006/relationships/image" Target="../media/image67.emf"/><Relationship Id="rId1" Type="http://schemas.openxmlformats.org/officeDocument/2006/relationships/slideLayout" Target="../slideLayouts/slideLayout23.xml"/><Relationship Id="rId2" Type="http://schemas.openxmlformats.org/officeDocument/2006/relationships/image" Target="../media/image50.emf"/><Relationship Id="rId3" Type="http://schemas.openxmlformats.org/officeDocument/2006/relationships/image" Target="../media/image51.emf"/><Relationship Id="rId4" Type="http://schemas.openxmlformats.org/officeDocument/2006/relationships/image" Target="../media/image52.emf"/><Relationship Id="rId5" Type="http://schemas.openxmlformats.org/officeDocument/2006/relationships/image" Target="../media/image53.emf"/><Relationship Id="rId6" Type="http://schemas.openxmlformats.org/officeDocument/2006/relationships/image" Target="../media/image54.emf"/><Relationship Id="rId7" Type="http://schemas.openxmlformats.org/officeDocument/2006/relationships/image" Target="../media/image55.emf"/><Relationship Id="rId8" Type="http://schemas.openxmlformats.org/officeDocument/2006/relationships/image" Target="../media/image56.emf"/></Relationships>
</file>

<file path=ppt/slides/_rels/slide68.xml.rels><?xml version="1.0" encoding="UTF-8" standalone="yes"?>
<Relationships xmlns="http://schemas.openxmlformats.org/package/2006/relationships"><Relationship Id="rId9" Type="http://schemas.openxmlformats.org/officeDocument/2006/relationships/image" Target="../media/image73.emf"/><Relationship Id="rId20" Type="http://schemas.openxmlformats.org/officeDocument/2006/relationships/image" Target="../media/image83.emf"/><Relationship Id="rId21" Type="http://schemas.openxmlformats.org/officeDocument/2006/relationships/image" Target="../media/image84.emf"/><Relationship Id="rId22" Type="http://schemas.openxmlformats.org/officeDocument/2006/relationships/image" Target="../media/image85.emf"/><Relationship Id="rId23" Type="http://schemas.openxmlformats.org/officeDocument/2006/relationships/image" Target="../media/image86.emf"/><Relationship Id="rId10" Type="http://schemas.openxmlformats.org/officeDocument/2006/relationships/image" Target="../media/image74.emf"/><Relationship Id="rId11" Type="http://schemas.openxmlformats.org/officeDocument/2006/relationships/image" Target="../media/image9.emf"/><Relationship Id="rId12" Type="http://schemas.openxmlformats.org/officeDocument/2006/relationships/image" Target="../media/image75.emf"/><Relationship Id="rId13" Type="http://schemas.openxmlformats.org/officeDocument/2006/relationships/image" Target="../media/image76.emf"/><Relationship Id="rId14" Type="http://schemas.openxmlformats.org/officeDocument/2006/relationships/image" Target="../media/image77.emf"/><Relationship Id="rId15" Type="http://schemas.openxmlformats.org/officeDocument/2006/relationships/image" Target="../media/image78.emf"/><Relationship Id="rId16" Type="http://schemas.openxmlformats.org/officeDocument/2006/relationships/image" Target="../media/image79.emf"/><Relationship Id="rId17" Type="http://schemas.openxmlformats.org/officeDocument/2006/relationships/image" Target="../media/image80.emf"/><Relationship Id="rId18" Type="http://schemas.openxmlformats.org/officeDocument/2006/relationships/image" Target="../media/image81.emf"/><Relationship Id="rId19" Type="http://schemas.openxmlformats.org/officeDocument/2006/relationships/image" Target="../media/image82.emf"/><Relationship Id="rId1" Type="http://schemas.openxmlformats.org/officeDocument/2006/relationships/slideLayout" Target="../slideLayouts/slideLayout28.xml"/><Relationship Id="rId2" Type="http://schemas.openxmlformats.org/officeDocument/2006/relationships/image" Target="../media/image10.emf"/><Relationship Id="rId3" Type="http://schemas.openxmlformats.org/officeDocument/2006/relationships/image" Target="../media/image12.emf"/><Relationship Id="rId4" Type="http://schemas.openxmlformats.org/officeDocument/2006/relationships/image" Target="../media/image13.emf"/><Relationship Id="rId5" Type="http://schemas.openxmlformats.org/officeDocument/2006/relationships/image" Target="../media/image11.emf"/><Relationship Id="rId6" Type="http://schemas.openxmlformats.org/officeDocument/2006/relationships/image" Target="../media/image8.emf"/><Relationship Id="rId7" Type="http://schemas.openxmlformats.org/officeDocument/2006/relationships/image" Target="../media/image71.emf"/><Relationship Id="rId8" Type="http://schemas.openxmlformats.org/officeDocument/2006/relationships/image" Target="../media/image72.emf"/></Relationships>
</file>

<file path=ppt/slides/_rels/slide69.xml.rels><?xml version="1.0" encoding="UTF-8" standalone="yes"?>
<Relationships xmlns="http://schemas.openxmlformats.org/package/2006/relationships"><Relationship Id="rId9" Type="http://schemas.openxmlformats.org/officeDocument/2006/relationships/image" Target="../media/image74.emf"/><Relationship Id="rId20" Type="http://schemas.openxmlformats.org/officeDocument/2006/relationships/image" Target="../media/image84.emf"/><Relationship Id="rId21" Type="http://schemas.openxmlformats.org/officeDocument/2006/relationships/image" Target="../media/image85.emf"/><Relationship Id="rId22" Type="http://schemas.openxmlformats.org/officeDocument/2006/relationships/image" Target="../media/image86.emf"/><Relationship Id="rId10" Type="http://schemas.openxmlformats.org/officeDocument/2006/relationships/image" Target="../media/image9.emf"/><Relationship Id="rId11" Type="http://schemas.openxmlformats.org/officeDocument/2006/relationships/image" Target="../media/image75.emf"/><Relationship Id="rId12" Type="http://schemas.openxmlformats.org/officeDocument/2006/relationships/image" Target="../media/image76.emf"/><Relationship Id="rId13" Type="http://schemas.openxmlformats.org/officeDocument/2006/relationships/image" Target="../media/image77.emf"/><Relationship Id="rId14" Type="http://schemas.openxmlformats.org/officeDocument/2006/relationships/image" Target="../media/image78.emf"/><Relationship Id="rId15" Type="http://schemas.openxmlformats.org/officeDocument/2006/relationships/image" Target="../media/image79.emf"/><Relationship Id="rId16" Type="http://schemas.openxmlformats.org/officeDocument/2006/relationships/image" Target="../media/image80.emf"/><Relationship Id="rId17" Type="http://schemas.openxmlformats.org/officeDocument/2006/relationships/image" Target="../media/image81.emf"/><Relationship Id="rId18" Type="http://schemas.openxmlformats.org/officeDocument/2006/relationships/image" Target="../media/image82.emf"/><Relationship Id="rId19" Type="http://schemas.openxmlformats.org/officeDocument/2006/relationships/image" Target="../media/image83.emf"/><Relationship Id="rId1" Type="http://schemas.openxmlformats.org/officeDocument/2006/relationships/slideLayout" Target="../slideLayouts/slideLayout28.xml"/><Relationship Id="rId2" Type="http://schemas.openxmlformats.org/officeDocument/2006/relationships/image" Target="../media/image12.emf"/><Relationship Id="rId3" Type="http://schemas.openxmlformats.org/officeDocument/2006/relationships/image" Target="../media/image13.emf"/><Relationship Id="rId4" Type="http://schemas.openxmlformats.org/officeDocument/2006/relationships/image" Target="../media/image11.emf"/><Relationship Id="rId5" Type="http://schemas.openxmlformats.org/officeDocument/2006/relationships/image" Target="../media/image8.emf"/><Relationship Id="rId6" Type="http://schemas.openxmlformats.org/officeDocument/2006/relationships/image" Target="../media/image71.emf"/><Relationship Id="rId7" Type="http://schemas.openxmlformats.org/officeDocument/2006/relationships/image" Target="../media/image72.emf"/><Relationship Id="rId8" Type="http://schemas.openxmlformats.org/officeDocument/2006/relationships/image" Target="../media/image73.em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0.xml.rels><?xml version="1.0" encoding="UTF-8" standalone="yes"?>
<Relationships xmlns="http://schemas.openxmlformats.org/package/2006/relationships"><Relationship Id="rId9" Type="http://schemas.openxmlformats.org/officeDocument/2006/relationships/image" Target="../media/image93.emf"/><Relationship Id="rId20" Type="http://schemas.openxmlformats.org/officeDocument/2006/relationships/image" Target="../media/image104.emf"/><Relationship Id="rId21" Type="http://schemas.openxmlformats.org/officeDocument/2006/relationships/image" Target="../media/image105.emf"/><Relationship Id="rId22" Type="http://schemas.openxmlformats.org/officeDocument/2006/relationships/image" Target="../media/image106.emf"/><Relationship Id="rId23" Type="http://schemas.openxmlformats.org/officeDocument/2006/relationships/image" Target="../media/image107.emf"/><Relationship Id="rId10" Type="http://schemas.openxmlformats.org/officeDocument/2006/relationships/image" Target="../media/image94.emf"/><Relationship Id="rId11" Type="http://schemas.openxmlformats.org/officeDocument/2006/relationships/image" Target="../media/image95.emf"/><Relationship Id="rId12" Type="http://schemas.openxmlformats.org/officeDocument/2006/relationships/image" Target="../media/image96.emf"/><Relationship Id="rId13" Type="http://schemas.openxmlformats.org/officeDocument/2006/relationships/image" Target="../media/image97.emf"/><Relationship Id="rId14" Type="http://schemas.openxmlformats.org/officeDocument/2006/relationships/image" Target="../media/image98.emf"/><Relationship Id="rId15" Type="http://schemas.openxmlformats.org/officeDocument/2006/relationships/image" Target="../media/image99.emf"/><Relationship Id="rId16" Type="http://schemas.openxmlformats.org/officeDocument/2006/relationships/image" Target="../media/image100.emf"/><Relationship Id="rId17" Type="http://schemas.openxmlformats.org/officeDocument/2006/relationships/image" Target="../media/image101.emf"/><Relationship Id="rId18" Type="http://schemas.openxmlformats.org/officeDocument/2006/relationships/image" Target="../media/image102.emf"/><Relationship Id="rId19" Type="http://schemas.openxmlformats.org/officeDocument/2006/relationships/image" Target="../media/image103.emf"/><Relationship Id="rId1" Type="http://schemas.openxmlformats.org/officeDocument/2006/relationships/slideLayout" Target="../slideLayouts/slideLayout23.xml"/><Relationship Id="rId2" Type="http://schemas.openxmlformats.org/officeDocument/2006/relationships/image" Target="../media/image87.emf"/><Relationship Id="rId3" Type="http://schemas.openxmlformats.org/officeDocument/2006/relationships/image" Target="../media/image49.emf"/><Relationship Id="rId4" Type="http://schemas.openxmlformats.org/officeDocument/2006/relationships/image" Target="../media/image88.emf"/><Relationship Id="rId5" Type="http://schemas.openxmlformats.org/officeDocument/2006/relationships/image" Target="../media/image89.emf"/><Relationship Id="rId6" Type="http://schemas.openxmlformats.org/officeDocument/2006/relationships/image" Target="../media/image90.emf"/><Relationship Id="rId7" Type="http://schemas.openxmlformats.org/officeDocument/2006/relationships/image" Target="../media/image91.emf"/><Relationship Id="rId8" Type="http://schemas.openxmlformats.org/officeDocument/2006/relationships/image" Target="../media/image92.emf"/></Relationships>
</file>

<file path=ppt/slides/_rels/slide71.xml.rels><?xml version="1.0" encoding="UTF-8" standalone="yes"?>
<Relationships xmlns="http://schemas.openxmlformats.org/package/2006/relationships"><Relationship Id="rId9" Type="http://schemas.openxmlformats.org/officeDocument/2006/relationships/image" Target="../media/image94.emf"/><Relationship Id="rId20" Type="http://schemas.openxmlformats.org/officeDocument/2006/relationships/image" Target="../media/image105.emf"/><Relationship Id="rId21" Type="http://schemas.openxmlformats.org/officeDocument/2006/relationships/image" Target="../media/image106.emf"/><Relationship Id="rId22" Type="http://schemas.openxmlformats.org/officeDocument/2006/relationships/image" Target="../media/image107.emf"/><Relationship Id="rId10" Type="http://schemas.openxmlformats.org/officeDocument/2006/relationships/image" Target="../media/image95.emf"/><Relationship Id="rId11" Type="http://schemas.openxmlformats.org/officeDocument/2006/relationships/image" Target="../media/image96.emf"/><Relationship Id="rId12" Type="http://schemas.openxmlformats.org/officeDocument/2006/relationships/image" Target="../media/image97.emf"/><Relationship Id="rId13" Type="http://schemas.openxmlformats.org/officeDocument/2006/relationships/image" Target="../media/image98.emf"/><Relationship Id="rId14" Type="http://schemas.openxmlformats.org/officeDocument/2006/relationships/image" Target="../media/image99.emf"/><Relationship Id="rId15" Type="http://schemas.openxmlformats.org/officeDocument/2006/relationships/image" Target="../media/image100.emf"/><Relationship Id="rId16" Type="http://schemas.openxmlformats.org/officeDocument/2006/relationships/image" Target="../media/image102.emf"/><Relationship Id="rId17" Type="http://schemas.openxmlformats.org/officeDocument/2006/relationships/image" Target="../media/image101.emf"/><Relationship Id="rId18" Type="http://schemas.openxmlformats.org/officeDocument/2006/relationships/image" Target="../media/image104.emf"/><Relationship Id="rId19" Type="http://schemas.openxmlformats.org/officeDocument/2006/relationships/image" Target="../media/image103.emf"/><Relationship Id="rId1" Type="http://schemas.openxmlformats.org/officeDocument/2006/relationships/slideLayout" Target="../slideLayouts/slideLayout23.xml"/><Relationship Id="rId2" Type="http://schemas.openxmlformats.org/officeDocument/2006/relationships/image" Target="../media/image87.emf"/><Relationship Id="rId3" Type="http://schemas.openxmlformats.org/officeDocument/2006/relationships/image" Target="../media/image88.emf"/><Relationship Id="rId4" Type="http://schemas.openxmlformats.org/officeDocument/2006/relationships/image" Target="../media/image89.emf"/><Relationship Id="rId5" Type="http://schemas.openxmlformats.org/officeDocument/2006/relationships/image" Target="../media/image90.emf"/><Relationship Id="rId6" Type="http://schemas.openxmlformats.org/officeDocument/2006/relationships/image" Target="../media/image91.emf"/><Relationship Id="rId7" Type="http://schemas.openxmlformats.org/officeDocument/2006/relationships/image" Target="../media/image92.emf"/><Relationship Id="rId8" Type="http://schemas.openxmlformats.org/officeDocument/2006/relationships/image" Target="../media/image93.emf"/></Relationships>
</file>

<file path=ppt/slides/_rels/slide72.xml.rels><?xml version="1.0" encoding="UTF-8" standalone="yes"?>
<Relationships xmlns="http://schemas.openxmlformats.org/package/2006/relationships"><Relationship Id="rId9" Type="http://schemas.openxmlformats.org/officeDocument/2006/relationships/image" Target="../media/image112.emf"/><Relationship Id="rId20" Type="http://schemas.openxmlformats.org/officeDocument/2006/relationships/image" Target="../media/image123.emf"/><Relationship Id="rId21" Type="http://schemas.openxmlformats.org/officeDocument/2006/relationships/image" Target="../media/image124.emf"/><Relationship Id="rId22" Type="http://schemas.openxmlformats.org/officeDocument/2006/relationships/image" Target="../media/image125.emf"/><Relationship Id="rId23" Type="http://schemas.openxmlformats.org/officeDocument/2006/relationships/image" Target="../media/image126.emf"/><Relationship Id="rId10" Type="http://schemas.openxmlformats.org/officeDocument/2006/relationships/image" Target="../media/image113.emf"/><Relationship Id="rId11" Type="http://schemas.openxmlformats.org/officeDocument/2006/relationships/image" Target="../media/image114.emf"/><Relationship Id="rId12" Type="http://schemas.openxmlformats.org/officeDocument/2006/relationships/image" Target="../media/image115.emf"/><Relationship Id="rId13" Type="http://schemas.openxmlformats.org/officeDocument/2006/relationships/image" Target="../media/image116.emf"/><Relationship Id="rId14" Type="http://schemas.openxmlformats.org/officeDocument/2006/relationships/image" Target="../media/image117.emf"/><Relationship Id="rId15" Type="http://schemas.openxmlformats.org/officeDocument/2006/relationships/image" Target="../media/image118.emf"/><Relationship Id="rId16" Type="http://schemas.openxmlformats.org/officeDocument/2006/relationships/image" Target="../media/image119.emf"/><Relationship Id="rId17" Type="http://schemas.openxmlformats.org/officeDocument/2006/relationships/image" Target="../media/image120.emf"/><Relationship Id="rId18" Type="http://schemas.openxmlformats.org/officeDocument/2006/relationships/image" Target="../media/image121.emf"/><Relationship Id="rId19" Type="http://schemas.openxmlformats.org/officeDocument/2006/relationships/image" Target="../media/image122.emf"/><Relationship Id="rId1" Type="http://schemas.openxmlformats.org/officeDocument/2006/relationships/slideLayout" Target="../slideLayouts/slideLayout28.xml"/><Relationship Id="rId2" Type="http://schemas.openxmlformats.org/officeDocument/2006/relationships/image" Target="../media/image10.emf"/><Relationship Id="rId3" Type="http://schemas.openxmlformats.org/officeDocument/2006/relationships/image" Target="../media/image108.emf"/><Relationship Id="rId4" Type="http://schemas.openxmlformats.org/officeDocument/2006/relationships/image" Target="../media/image5.emf"/><Relationship Id="rId5" Type="http://schemas.openxmlformats.org/officeDocument/2006/relationships/image" Target="../media/image6.emf"/><Relationship Id="rId6" Type="http://schemas.openxmlformats.org/officeDocument/2006/relationships/image" Target="../media/image109.emf"/><Relationship Id="rId7" Type="http://schemas.openxmlformats.org/officeDocument/2006/relationships/image" Target="../media/image110.emf"/><Relationship Id="rId8" Type="http://schemas.openxmlformats.org/officeDocument/2006/relationships/image" Target="../media/image111.emf"/></Relationships>
</file>

<file path=ppt/slides/_rels/slide73.xml.rels><?xml version="1.0" encoding="UTF-8" standalone="yes"?>
<Relationships xmlns="http://schemas.openxmlformats.org/package/2006/relationships"><Relationship Id="rId9" Type="http://schemas.openxmlformats.org/officeDocument/2006/relationships/image" Target="../media/image113.emf"/><Relationship Id="rId20" Type="http://schemas.openxmlformats.org/officeDocument/2006/relationships/image" Target="../media/image124.emf"/><Relationship Id="rId21" Type="http://schemas.openxmlformats.org/officeDocument/2006/relationships/image" Target="../media/image125.emf"/><Relationship Id="rId22" Type="http://schemas.openxmlformats.org/officeDocument/2006/relationships/image" Target="../media/image126.emf"/><Relationship Id="rId10" Type="http://schemas.openxmlformats.org/officeDocument/2006/relationships/image" Target="../media/image114.emf"/><Relationship Id="rId11" Type="http://schemas.openxmlformats.org/officeDocument/2006/relationships/image" Target="../media/image115.emf"/><Relationship Id="rId12" Type="http://schemas.openxmlformats.org/officeDocument/2006/relationships/image" Target="../media/image116.emf"/><Relationship Id="rId13" Type="http://schemas.openxmlformats.org/officeDocument/2006/relationships/image" Target="../media/image117.emf"/><Relationship Id="rId14" Type="http://schemas.openxmlformats.org/officeDocument/2006/relationships/image" Target="../media/image118.emf"/><Relationship Id="rId15" Type="http://schemas.openxmlformats.org/officeDocument/2006/relationships/image" Target="../media/image119.emf"/><Relationship Id="rId16" Type="http://schemas.openxmlformats.org/officeDocument/2006/relationships/image" Target="../media/image120.emf"/><Relationship Id="rId17" Type="http://schemas.openxmlformats.org/officeDocument/2006/relationships/image" Target="../media/image121.emf"/><Relationship Id="rId18" Type="http://schemas.openxmlformats.org/officeDocument/2006/relationships/image" Target="../media/image122.emf"/><Relationship Id="rId19" Type="http://schemas.openxmlformats.org/officeDocument/2006/relationships/image" Target="../media/image123.emf"/><Relationship Id="rId1" Type="http://schemas.openxmlformats.org/officeDocument/2006/relationships/slideLayout" Target="../slideLayouts/slideLayout28.xml"/><Relationship Id="rId2" Type="http://schemas.openxmlformats.org/officeDocument/2006/relationships/image" Target="../media/image108.emf"/><Relationship Id="rId3" Type="http://schemas.openxmlformats.org/officeDocument/2006/relationships/image" Target="../media/image5.emf"/><Relationship Id="rId4" Type="http://schemas.openxmlformats.org/officeDocument/2006/relationships/image" Target="../media/image6.emf"/><Relationship Id="rId5" Type="http://schemas.openxmlformats.org/officeDocument/2006/relationships/image" Target="../media/image109.emf"/><Relationship Id="rId6" Type="http://schemas.openxmlformats.org/officeDocument/2006/relationships/image" Target="../media/image110.emf"/><Relationship Id="rId7" Type="http://schemas.openxmlformats.org/officeDocument/2006/relationships/image" Target="../media/image111.emf"/><Relationship Id="rId8" Type="http://schemas.openxmlformats.org/officeDocument/2006/relationships/image" Target="../media/image112.emf"/></Relationships>
</file>

<file path=ppt/slides/_rels/slide74.xml.rels><?xml version="1.0" encoding="UTF-8" standalone="yes"?>
<Relationships xmlns="http://schemas.openxmlformats.org/package/2006/relationships"><Relationship Id="rId9" Type="http://schemas.openxmlformats.org/officeDocument/2006/relationships/image" Target="../media/image132.emf"/><Relationship Id="rId20" Type="http://schemas.openxmlformats.org/officeDocument/2006/relationships/image" Target="../media/image143.emf"/><Relationship Id="rId21" Type="http://schemas.openxmlformats.org/officeDocument/2006/relationships/image" Target="../media/image144.emf"/><Relationship Id="rId22" Type="http://schemas.openxmlformats.org/officeDocument/2006/relationships/image" Target="../media/image145.emf"/><Relationship Id="rId23" Type="http://schemas.openxmlformats.org/officeDocument/2006/relationships/image" Target="../media/image146.emf"/><Relationship Id="rId10" Type="http://schemas.openxmlformats.org/officeDocument/2006/relationships/image" Target="../media/image133.emf"/><Relationship Id="rId11" Type="http://schemas.openxmlformats.org/officeDocument/2006/relationships/image" Target="../media/image134.emf"/><Relationship Id="rId12" Type="http://schemas.openxmlformats.org/officeDocument/2006/relationships/image" Target="../media/image135.emf"/><Relationship Id="rId13" Type="http://schemas.openxmlformats.org/officeDocument/2006/relationships/image" Target="../media/image136.emf"/><Relationship Id="rId14" Type="http://schemas.openxmlformats.org/officeDocument/2006/relationships/image" Target="../media/image137.emf"/><Relationship Id="rId15" Type="http://schemas.openxmlformats.org/officeDocument/2006/relationships/image" Target="../media/image138.emf"/><Relationship Id="rId16" Type="http://schemas.openxmlformats.org/officeDocument/2006/relationships/image" Target="../media/image139.emf"/><Relationship Id="rId17" Type="http://schemas.openxmlformats.org/officeDocument/2006/relationships/image" Target="../media/image140.emf"/><Relationship Id="rId18" Type="http://schemas.openxmlformats.org/officeDocument/2006/relationships/image" Target="../media/image141.emf"/><Relationship Id="rId19" Type="http://schemas.openxmlformats.org/officeDocument/2006/relationships/image" Target="../media/image142.emf"/><Relationship Id="rId1" Type="http://schemas.openxmlformats.org/officeDocument/2006/relationships/slideLayout" Target="../slideLayouts/slideLayout23.xml"/><Relationship Id="rId2" Type="http://schemas.openxmlformats.org/officeDocument/2006/relationships/image" Target="../media/image127.emf"/><Relationship Id="rId3" Type="http://schemas.openxmlformats.org/officeDocument/2006/relationships/image" Target="../media/image49.emf"/><Relationship Id="rId4" Type="http://schemas.openxmlformats.org/officeDocument/2006/relationships/image" Target="../media/image128.emf"/><Relationship Id="rId5" Type="http://schemas.openxmlformats.org/officeDocument/2006/relationships/image" Target="../media/image129.emf"/><Relationship Id="rId6" Type="http://schemas.openxmlformats.org/officeDocument/2006/relationships/image" Target="../media/image130.emf"/><Relationship Id="rId7" Type="http://schemas.openxmlformats.org/officeDocument/2006/relationships/image" Target="../media/image101.emf"/><Relationship Id="rId8" Type="http://schemas.openxmlformats.org/officeDocument/2006/relationships/image" Target="../media/image131.emf"/></Relationships>
</file>

<file path=ppt/slides/_rels/slide75.xml.rels><?xml version="1.0" encoding="UTF-8" standalone="yes"?>
<Relationships xmlns="http://schemas.openxmlformats.org/package/2006/relationships"><Relationship Id="rId9" Type="http://schemas.openxmlformats.org/officeDocument/2006/relationships/image" Target="../media/image131.emf"/><Relationship Id="rId20" Type="http://schemas.openxmlformats.org/officeDocument/2006/relationships/image" Target="../media/image141.emf"/><Relationship Id="rId21" Type="http://schemas.openxmlformats.org/officeDocument/2006/relationships/image" Target="../media/image143.emf"/><Relationship Id="rId22" Type="http://schemas.openxmlformats.org/officeDocument/2006/relationships/image" Target="../media/image144.emf"/><Relationship Id="rId10" Type="http://schemas.openxmlformats.org/officeDocument/2006/relationships/image" Target="../media/image132.emf"/><Relationship Id="rId11" Type="http://schemas.openxmlformats.org/officeDocument/2006/relationships/image" Target="../media/image133.emf"/><Relationship Id="rId12" Type="http://schemas.openxmlformats.org/officeDocument/2006/relationships/image" Target="../media/image134.emf"/><Relationship Id="rId13" Type="http://schemas.openxmlformats.org/officeDocument/2006/relationships/image" Target="../media/image135.emf"/><Relationship Id="rId14" Type="http://schemas.openxmlformats.org/officeDocument/2006/relationships/image" Target="../media/image136.emf"/><Relationship Id="rId15" Type="http://schemas.openxmlformats.org/officeDocument/2006/relationships/image" Target="../media/image137.emf"/><Relationship Id="rId16" Type="http://schemas.openxmlformats.org/officeDocument/2006/relationships/image" Target="../media/image138.emf"/><Relationship Id="rId17" Type="http://schemas.openxmlformats.org/officeDocument/2006/relationships/image" Target="../media/image142.emf"/><Relationship Id="rId18" Type="http://schemas.openxmlformats.org/officeDocument/2006/relationships/image" Target="../media/image139.emf"/><Relationship Id="rId19" Type="http://schemas.openxmlformats.org/officeDocument/2006/relationships/image" Target="../media/image140.emf"/><Relationship Id="rId1" Type="http://schemas.openxmlformats.org/officeDocument/2006/relationships/slideLayout" Target="../slideLayouts/slideLayout23.xml"/><Relationship Id="rId2" Type="http://schemas.openxmlformats.org/officeDocument/2006/relationships/image" Target="../media/image145.emf"/><Relationship Id="rId3" Type="http://schemas.openxmlformats.org/officeDocument/2006/relationships/image" Target="../media/image127.emf"/><Relationship Id="rId4" Type="http://schemas.openxmlformats.org/officeDocument/2006/relationships/image" Target="../media/image128.emf"/><Relationship Id="rId5" Type="http://schemas.openxmlformats.org/officeDocument/2006/relationships/image" Target="../media/image146.emf"/><Relationship Id="rId6" Type="http://schemas.openxmlformats.org/officeDocument/2006/relationships/image" Target="../media/image129.emf"/><Relationship Id="rId7" Type="http://schemas.openxmlformats.org/officeDocument/2006/relationships/image" Target="../media/image130.emf"/><Relationship Id="rId8" Type="http://schemas.openxmlformats.org/officeDocument/2006/relationships/image" Target="../media/image101.emf"/></Relationships>
</file>

<file path=ppt/slides/_rels/slide76.xml.rels><?xml version="1.0" encoding="UTF-8" standalone="yes"?>
<Relationships xmlns="http://schemas.openxmlformats.org/package/2006/relationships"><Relationship Id="rId9" Type="http://schemas.openxmlformats.org/officeDocument/2006/relationships/image" Target="../media/image153.emf"/><Relationship Id="rId20" Type="http://schemas.openxmlformats.org/officeDocument/2006/relationships/image" Target="../media/image164.emf"/><Relationship Id="rId21" Type="http://schemas.openxmlformats.org/officeDocument/2006/relationships/image" Target="../media/image165.emf"/><Relationship Id="rId22" Type="http://schemas.openxmlformats.org/officeDocument/2006/relationships/image" Target="../media/image166.emf"/><Relationship Id="rId23" Type="http://schemas.openxmlformats.org/officeDocument/2006/relationships/image" Target="../media/image167.emf"/><Relationship Id="rId10" Type="http://schemas.openxmlformats.org/officeDocument/2006/relationships/image" Target="../media/image154.emf"/><Relationship Id="rId11" Type="http://schemas.openxmlformats.org/officeDocument/2006/relationships/image" Target="../media/image155.emf"/><Relationship Id="rId12" Type="http://schemas.openxmlformats.org/officeDocument/2006/relationships/image" Target="../media/image156.emf"/><Relationship Id="rId13" Type="http://schemas.openxmlformats.org/officeDocument/2006/relationships/image" Target="../media/image157.emf"/><Relationship Id="rId14" Type="http://schemas.openxmlformats.org/officeDocument/2006/relationships/image" Target="../media/image158.emf"/><Relationship Id="rId15" Type="http://schemas.openxmlformats.org/officeDocument/2006/relationships/image" Target="../media/image159.emf"/><Relationship Id="rId16" Type="http://schemas.openxmlformats.org/officeDocument/2006/relationships/image" Target="../media/image160.emf"/><Relationship Id="rId17" Type="http://schemas.openxmlformats.org/officeDocument/2006/relationships/image" Target="../media/image161.emf"/><Relationship Id="rId18" Type="http://schemas.openxmlformats.org/officeDocument/2006/relationships/image" Target="../media/image162.emf"/><Relationship Id="rId19" Type="http://schemas.openxmlformats.org/officeDocument/2006/relationships/image" Target="../media/image163.emf"/><Relationship Id="rId1" Type="http://schemas.openxmlformats.org/officeDocument/2006/relationships/slideLayout" Target="../slideLayouts/slideLayout28.xml"/><Relationship Id="rId2" Type="http://schemas.openxmlformats.org/officeDocument/2006/relationships/image" Target="../media/image10.emf"/><Relationship Id="rId3" Type="http://schemas.openxmlformats.org/officeDocument/2006/relationships/image" Target="../media/image147.emf"/><Relationship Id="rId4" Type="http://schemas.openxmlformats.org/officeDocument/2006/relationships/image" Target="../media/image148.emf"/><Relationship Id="rId5" Type="http://schemas.openxmlformats.org/officeDocument/2006/relationships/image" Target="../media/image149.emf"/><Relationship Id="rId6" Type="http://schemas.openxmlformats.org/officeDocument/2006/relationships/image" Target="../media/image150.emf"/><Relationship Id="rId7" Type="http://schemas.openxmlformats.org/officeDocument/2006/relationships/image" Target="../media/image151.emf"/><Relationship Id="rId8" Type="http://schemas.openxmlformats.org/officeDocument/2006/relationships/image" Target="../media/image152.emf"/></Relationships>
</file>

<file path=ppt/slides/_rels/slide77.xml.rels><?xml version="1.0" encoding="UTF-8" standalone="yes"?>
<Relationships xmlns="http://schemas.openxmlformats.org/package/2006/relationships"><Relationship Id="rId9" Type="http://schemas.openxmlformats.org/officeDocument/2006/relationships/image" Target="../media/image154.emf"/><Relationship Id="rId20" Type="http://schemas.openxmlformats.org/officeDocument/2006/relationships/image" Target="../media/image165.emf"/><Relationship Id="rId21" Type="http://schemas.openxmlformats.org/officeDocument/2006/relationships/image" Target="../media/image166.emf"/><Relationship Id="rId22" Type="http://schemas.openxmlformats.org/officeDocument/2006/relationships/image" Target="../media/image167.emf"/><Relationship Id="rId10" Type="http://schemas.openxmlformats.org/officeDocument/2006/relationships/image" Target="../media/image155.emf"/><Relationship Id="rId11" Type="http://schemas.openxmlformats.org/officeDocument/2006/relationships/image" Target="../media/image156.emf"/><Relationship Id="rId12" Type="http://schemas.openxmlformats.org/officeDocument/2006/relationships/image" Target="../media/image157.emf"/><Relationship Id="rId13" Type="http://schemas.openxmlformats.org/officeDocument/2006/relationships/image" Target="../media/image158.emf"/><Relationship Id="rId14" Type="http://schemas.openxmlformats.org/officeDocument/2006/relationships/image" Target="../media/image159.emf"/><Relationship Id="rId15" Type="http://schemas.openxmlformats.org/officeDocument/2006/relationships/image" Target="../media/image160.emf"/><Relationship Id="rId16" Type="http://schemas.openxmlformats.org/officeDocument/2006/relationships/image" Target="../media/image161.emf"/><Relationship Id="rId17" Type="http://schemas.openxmlformats.org/officeDocument/2006/relationships/image" Target="../media/image162.emf"/><Relationship Id="rId18" Type="http://schemas.openxmlformats.org/officeDocument/2006/relationships/image" Target="../media/image163.emf"/><Relationship Id="rId19" Type="http://schemas.openxmlformats.org/officeDocument/2006/relationships/image" Target="../media/image164.emf"/><Relationship Id="rId1" Type="http://schemas.openxmlformats.org/officeDocument/2006/relationships/slideLayout" Target="../slideLayouts/slideLayout28.xml"/><Relationship Id="rId2" Type="http://schemas.openxmlformats.org/officeDocument/2006/relationships/image" Target="../media/image147.emf"/><Relationship Id="rId3" Type="http://schemas.openxmlformats.org/officeDocument/2006/relationships/image" Target="../media/image148.emf"/><Relationship Id="rId4" Type="http://schemas.openxmlformats.org/officeDocument/2006/relationships/image" Target="../media/image149.emf"/><Relationship Id="rId5" Type="http://schemas.openxmlformats.org/officeDocument/2006/relationships/image" Target="../media/image150.emf"/><Relationship Id="rId6" Type="http://schemas.openxmlformats.org/officeDocument/2006/relationships/image" Target="../media/image151.emf"/><Relationship Id="rId7" Type="http://schemas.openxmlformats.org/officeDocument/2006/relationships/image" Target="../media/image152.emf"/><Relationship Id="rId8" Type="http://schemas.openxmlformats.org/officeDocument/2006/relationships/image" Target="../media/image153.emf"/></Relationships>
</file>

<file path=ppt/slides/_rels/slide78.xml.rels><?xml version="1.0" encoding="UTF-8" standalone="yes"?>
<Relationships xmlns="http://schemas.openxmlformats.org/package/2006/relationships"><Relationship Id="rId9" Type="http://schemas.openxmlformats.org/officeDocument/2006/relationships/image" Target="../media/image174.emf"/><Relationship Id="rId20" Type="http://schemas.openxmlformats.org/officeDocument/2006/relationships/image" Target="../media/image185.emf"/><Relationship Id="rId21" Type="http://schemas.openxmlformats.org/officeDocument/2006/relationships/image" Target="../media/image186.emf"/><Relationship Id="rId22" Type="http://schemas.openxmlformats.org/officeDocument/2006/relationships/image" Target="../media/image187.emf"/><Relationship Id="rId23" Type="http://schemas.openxmlformats.org/officeDocument/2006/relationships/image" Target="../media/image188.emf"/><Relationship Id="rId10" Type="http://schemas.openxmlformats.org/officeDocument/2006/relationships/image" Target="../media/image175.emf"/><Relationship Id="rId11" Type="http://schemas.openxmlformats.org/officeDocument/2006/relationships/image" Target="../media/image176.emf"/><Relationship Id="rId12" Type="http://schemas.openxmlformats.org/officeDocument/2006/relationships/image" Target="../media/image177.emf"/><Relationship Id="rId13" Type="http://schemas.openxmlformats.org/officeDocument/2006/relationships/image" Target="../media/image178.emf"/><Relationship Id="rId14" Type="http://schemas.openxmlformats.org/officeDocument/2006/relationships/image" Target="../media/image179.emf"/><Relationship Id="rId15" Type="http://schemas.openxmlformats.org/officeDocument/2006/relationships/image" Target="../media/image180.emf"/><Relationship Id="rId16" Type="http://schemas.openxmlformats.org/officeDocument/2006/relationships/image" Target="../media/image181.emf"/><Relationship Id="rId17" Type="http://schemas.openxmlformats.org/officeDocument/2006/relationships/image" Target="../media/image182.emf"/><Relationship Id="rId18" Type="http://schemas.openxmlformats.org/officeDocument/2006/relationships/image" Target="../media/image183.emf"/><Relationship Id="rId19" Type="http://schemas.openxmlformats.org/officeDocument/2006/relationships/image" Target="../media/image184.emf"/><Relationship Id="rId1" Type="http://schemas.openxmlformats.org/officeDocument/2006/relationships/slideLayout" Target="../slideLayouts/slideLayout23.xml"/><Relationship Id="rId2" Type="http://schemas.openxmlformats.org/officeDocument/2006/relationships/image" Target="../media/image168.emf"/><Relationship Id="rId3" Type="http://schemas.openxmlformats.org/officeDocument/2006/relationships/image" Target="../media/image49.emf"/><Relationship Id="rId4" Type="http://schemas.openxmlformats.org/officeDocument/2006/relationships/image" Target="../media/image169.emf"/><Relationship Id="rId5" Type="http://schemas.openxmlformats.org/officeDocument/2006/relationships/image" Target="../media/image170.emf"/><Relationship Id="rId6" Type="http://schemas.openxmlformats.org/officeDocument/2006/relationships/image" Target="../media/image171.emf"/><Relationship Id="rId7" Type="http://schemas.openxmlformats.org/officeDocument/2006/relationships/image" Target="../media/image172.emf"/><Relationship Id="rId8" Type="http://schemas.openxmlformats.org/officeDocument/2006/relationships/image" Target="../media/image173.emf"/></Relationships>
</file>

<file path=ppt/slides/_rels/slide79.xml.rels><?xml version="1.0" encoding="UTF-8" standalone="yes"?>
<Relationships xmlns="http://schemas.openxmlformats.org/package/2006/relationships"><Relationship Id="rId9" Type="http://schemas.openxmlformats.org/officeDocument/2006/relationships/image" Target="../media/image175.emf"/><Relationship Id="rId20" Type="http://schemas.openxmlformats.org/officeDocument/2006/relationships/image" Target="../media/image184.emf"/><Relationship Id="rId21" Type="http://schemas.openxmlformats.org/officeDocument/2006/relationships/image" Target="../media/image188.emf"/><Relationship Id="rId22" Type="http://schemas.openxmlformats.org/officeDocument/2006/relationships/image" Target="../media/image187.emf"/><Relationship Id="rId10" Type="http://schemas.openxmlformats.org/officeDocument/2006/relationships/image" Target="../media/image176.emf"/><Relationship Id="rId11" Type="http://schemas.openxmlformats.org/officeDocument/2006/relationships/image" Target="../media/image177.emf"/><Relationship Id="rId12" Type="http://schemas.openxmlformats.org/officeDocument/2006/relationships/image" Target="../media/image178.emf"/><Relationship Id="rId13" Type="http://schemas.openxmlformats.org/officeDocument/2006/relationships/image" Target="../media/image179.emf"/><Relationship Id="rId14" Type="http://schemas.openxmlformats.org/officeDocument/2006/relationships/image" Target="../media/image180.emf"/><Relationship Id="rId15" Type="http://schemas.openxmlformats.org/officeDocument/2006/relationships/image" Target="../media/image181.emf"/><Relationship Id="rId16" Type="http://schemas.openxmlformats.org/officeDocument/2006/relationships/image" Target="../media/image185.emf"/><Relationship Id="rId17" Type="http://schemas.openxmlformats.org/officeDocument/2006/relationships/image" Target="../media/image186.emf"/><Relationship Id="rId18" Type="http://schemas.openxmlformats.org/officeDocument/2006/relationships/image" Target="../media/image182.emf"/><Relationship Id="rId19" Type="http://schemas.openxmlformats.org/officeDocument/2006/relationships/image" Target="../media/image183.emf"/><Relationship Id="rId1" Type="http://schemas.openxmlformats.org/officeDocument/2006/relationships/slideLayout" Target="../slideLayouts/slideLayout23.xml"/><Relationship Id="rId2" Type="http://schemas.openxmlformats.org/officeDocument/2006/relationships/image" Target="../media/image169.emf"/><Relationship Id="rId3" Type="http://schemas.openxmlformats.org/officeDocument/2006/relationships/image" Target="../media/image168.emf"/><Relationship Id="rId4" Type="http://schemas.openxmlformats.org/officeDocument/2006/relationships/image" Target="../media/image170.emf"/><Relationship Id="rId5" Type="http://schemas.openxmlformats.org/officeDocument/2006/relationships/image" Target="../media/image171.emf"/><Relationship Id="rId6" Type="http://schemas.openxmlformats.org/officeDocument/2006/relationships/image" Target="../media/image172.emf"/><Relationship Id="rId7" Type="http://schemas.openxmlformats.org/officeDocument/2006/relationships/image" Target="../media/image173.emf"/><Relationship Id="rId8" Type="http://schemas.openxmlformats.org/officeDocument/2006/relationships/image" Target="../media/image174.em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png"/><Relationship Id="rId3" Type="http://schemas.openxmlformats.org/officeDocument/2006/relationships/hyperlink" Target="https://www.lendingclub.com/info/download-data.action" TargetMode="Externa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3600" spc="-135" dirty="0" smtClean="0">
                <a:latin typeface="Copernicus-BookItalic"/>
                <a:ea typeface="ＭＳ Ｐゴシック" charset="0"/>
                <a:cs typeface="Copernicus-BookItalic"/>
              </a:rPr>
              <a:t>Lending Club Micro-Loans</a:t>
            </a:r>
            <a:r>
              <a:rPr lang="en-US" sz="3600" spc="-135" dirty="0" smtClean="0">
                <a:latin typeface="Copernicus-BookItalic"/>
                <a:ea typeface="ＭＳ Ｐゴシック" charset="0"/>
                <a:cs typeface="Copernicus-BookItalic"/>
              </a:rPr>
              <a:t>:</a:t>
            </a:r>
            <a:r>
              <a:rPr lang="en-US" sz="3600" spc="-135" dirty="0" smtClean="0">
                <a:latin typeface="Copernicus-BookItalic"/>
                <a:ea typeface="ＭＳ Ｐゴシック" charset="0"/>
                <a:cs typeface="Copernicus-BookItalic"/>
              </a:rPr>
              <a:t/>
            </a:r>
            <a:br>
              <a:rPr lang="en-US" sz="3600" spc="-135" dirty="0" smtClean="0">
                <a:latin typeface="Copernicus-BookItalic"/>
                <a:ea typeface="ＭＳ Ｐゴシック" charset="0"/>
                <a:cs typeface="Copernicus-BookItalic"/>
              </a:rPr>
            </a:br>
            <a:r>
              <a:rPr lang="en-US" sz="3600" spc="-135" dirty="0" smtClean="0">
                <a:latin typeface="HUGE Avant Garde" charset="0"/>
                <a:ea typeface="HUGE Avant Garde" charset="0"/>
                <a:cs typeface="HUGE Avant Garde" charset="0"/>
              </a:rPr>
              <a:t>Predicting Loan Defaults through Machine Learning</a:t>
            </a:r>
            <a:r>
              <a:rPr lang="en-US" sz="3600" spc="-135" dirty="0" smtClean="0">
                <a:latin typeface="HUGE Avant Garde" charset="0"/>
                <a:ea typeface="HUGE Avant Garde" charset="0"/>
                <a:cs typeface="HUGE Avant Garde" charset="0"/>
              </a:rPr>
              <a:t>.</a:t>
            </a:r>
            <a:endParaRPr lang="en-US" sz="3600" spc="-135" dirty="0">
              <a:latin typeface="HUGE Avant Garde" charset="0"/>
              <a:ea typeface="HUGE Avant Garde" charset="0"/>
              <a:cs typeface="HUGE Avant Garde" charset="0"/>
            </a:endParaRPr>
          </a:p>
        </p:txBody>
      </p:sp>
      <p:sp>
        <p:nvSpPr>
          <p:cNvPr id="3" name="Subtitle 2"/>
          <p:cNvSpPr>
            <a:spLocks noGrp="1"/>
          </p:cNvSpPr>
          <p:nvPr>
            <p:ph type="subTitle" idx="1"/>
          </p:nvPr>
        </p:nvSpPr>
        <p:spPr/>
        <p:txBody>
          <a:bodyPr anchor="b">
            <a:normAutofit/>
          </a:bodyPr>
          <a:lstStyle/>
          <a:p>
            <a:r>
              <a:rPr lang="en-US" sz="1500" dirty="0" smtClean="0">
                <a:latin typeface="HUGE Avant Garde" charset="0"/>
                <a:ea typeface="HUGE Avant Garde" charset="0"/>
                <a:cs typeface="HUGE Avant Garde" charset="0"/>
              </a:rPr>
              <a:t>Michael Halpert</a:t>
            </a:r>
            <a:br>
              <a:rPr lang="en-US" sz="1500" dirty="0" smtClean="0">
                <a:latin typeface="HUGE Avant Garde" charset="0"/>
                <a:ea typeface="HUGE Avant Garde" charset="0"/>
                <a:cs typeface="HUGE Avant Garde" charset="0"/>
              </a:rPr>
            </a:br>
            <a:r>
              <a:rPr lang="en-US" sz="1500" dirty="0" smtClean="0">
                <a:latin typeface="HUGE Avant Garde" charset="0"/>
                <a:ea typeface="HUGE Avant Garde" charset="0"/>
                <a:cs typeface="HUGE Avant Garde" charset="0"/>
              </a:rPr>
              <a:t>5.28.17</a:t>
            </a:r>
            <a:br>
              <a:rPr lang="en-US" sz="1500" dirty="0" smtClean="0">
                <a:latin typeface="HUGE Avant Garde" charset="0"/>
                <a:ea typeface="HUGE Avant Garde" charset="0"/>
                <a:cs typeface="HUGE Avant Garde" charset="0"/>
              </a:rPr>
            </a:br>
            <a:r>
              <a:rPr lang="en-US" sz="1500" dirty="0" smtClean="0">
                <a:latin typeface="HUGE Avant Garde" charset="0"/>
                <a:ea typeface="HUGE Avant Garde" charset="0"/>
                <a:cs typeface="HUGE Avant Garde" charset="0"/>
              </a:rPr>
              <a:t>Springboard Capstone Project</a:t>
            </a:r>
            <a:endParaRPr lang="en-US" sz="1500" dirty="0">
              <a:latin typeface="HUGE Avant Garde" charset="0"/>
              <a:ea typeface="HUGE Avant Garde" charset="0"/>
              <a:cs typeface="HUGE Avant Garde" charset="0"/>
            </a:endParaRPr>
          </a:p>
        </p:txBody>
      </p:sp>
    </p:spTree>
    <p:extLst>
      <p:ext uri="{BB962C8B-B14F-4D97-AF65-F5344CB8AC3E}">
        <p14:creationId xmlns:p14="http://schemas.microsoft.com/office/powerpoint/2010/main" val="208800927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81" name="Rectangle 16"/>
          <p:cNvSpPr>
            <a:spLocks/>
          </p:cNvSpPr>
          <p:nvPr/>
        </p:nvSpPr>
        <p:spPr bwMode="auto">
          <a:xfrm>
            <a:off x="310926" y="1940564"/>
            <a:ext cx="1321594" cy="39439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lIns="0" tIns="0" rIns="0" bIns="0"/>
          <a:lstStyle/>
          <a:p>
            <a:pPr algn="ctr"/>
            <a:r>
              <a:rPr lang="en-US" sz="1400" spc="-105" dirty="0">
                <a:solidFill>
                  <a:srgbClr val="232325"/>
                </a:solidFill>
                <a:latin typeface="HUGE Avant Garde Bold" charset="0"/>
                <a:ea typeface="ＭＳ Ｐゴシック" charset="0"/>
                <a:cs typeface="ＭＳ Ｐゴシック" charset="0"/>
                <a:sym typeface="HUGE Avant Garde Bold" charset="0"/>
              </a:rPr>
              <a:t>Discover</a:t>
            </a:r>
          </a:p>
        </p:txBody>
      </p:sp>
      <p:sp>
        <p:nvSpPr>
          <p:cNvPr id="36886" name="Rectangle 21"/>
          <p:cNvSpPr>
            <a:spLocks/>
          </p:cNvSpPr>
          <p:nvPr/>
        </p:nvSpPr>
        <p:spPr bwMode="auto">
          <a:xfrm>
            <a:off x="120926" y="2320308"/>
            <a:ext cx="1682496" cy="240357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lIns="0" tIns="0" rIns="0" bIns="0"/>
          <a:lstStyle/>
          <a:p>
            <a:pPr algn="ctr">
              <a:lnSpc>
                <a:spcPct val="110000"/>
              </a:lnSpc>
              <a:spcBef>
                <a:spcPts val="1125"/>
              </a:spcBef>
              <a:buClr>
                <a:srgbClr val="ACAFB0"/>
              </a:buClr>
              <a:buSzPct val="125000"/>
            </a:pPr>
            <a:r>
              <a:rPr lang="en-US" sz="1000" dirty="0">
                <a:solidFill>
                  <a:srgbClr val="232325"/>
                </a:solidFill>
                <a:latin typeface="Copernicus-Book"/>
                <a:ea typeface="ＭＳ Ｐゴシック" charset="0"/>
                <a:cs typeface="Copernicus-Book"/>
                <a:sym typeface="GalaxieCopernicus-Book" charset="0"/>
              </a:rPr>
              <a:t>Stakeholder interviews</a:t>
            </a:r>
            <a:endParaRPr lang="en-US" sz="1000" dirty="0">
              <a:solidFill>
                <a:srgbClr val="1C1C1C"/>
              </a:solidFill>
              <a:latin typeface="Copernicus-Book"/>
              <a:ea typeface="ＭＳ Ｐゴシック" charset="0"/>
              <a:cs typeface="Copernicus-Book"/>
              <a:sym typeface="GalaxieCopernicus-Book" charset="0"/>
            </a:endParaRPr>
          </a:p>
          <a:p>
            <a:pPr algn="ctr">
              <a:lnSpc>
                <a:spcPct val="110000"/>
              </a:lnSpc>
              <a:spcBef>
                <a:spcPts val="1125"/>
              </a:spcBef>
              <a:buClr>
                <a:srgbClr val="ACAFB0"/>
              </a:buClr>
              <a:buSzPct val="125000"/>
            </a:pPr>
            <a:r>
              <a:rPr lang="en-US" sz="1000" dirty="0">
                <a:solidFill>
                  <a:srgbClr val="1C1C1C"/>
                </a:solidFill>
                <a:latin typeface="Copernicus-Book"/>
                <a:ea typeface="ＭＳ Ｐゴシック" charset="0"/>
                <a:cs typeface="Copernicus-Book"/>
                <a:sym typeface="GalaxieCopernicus-Book" charset="0"/>
              </a:rPr>
              <a:t>Consumer research &amp; insights</a:t>
            </a:r>
          </a:p>
          <a:p>
            <a:pPr algn="ctr">
              <a:lnSpc>
                <a:spcPct val="110000"/>
              </a:lnSpc>
              <a:spcBef>
                <a:spcPts val="1125"/>
              </a:spcBef>
              <a:buClr>
                <a:srgbClr val="ACAFB0"/>
              </a:buClr>
              <a:buSzPct val="125000"/>
            </a:pPr>
            <a:r>
              <a:rPr lang="en-US" sz="1000" dirty="0">
                <a:solidFill>
                  <a:srgbClr val="1C1C1C"/>
                </a:solidFill>
                <a:latin typeface="Copernicus-Book"/>
                <a:ea typeface="ＭＳ Ｐゴシック" charset="0"/>
                <a:cs typeface="Copernicus-Book"/>
                <a:sym typeface="GalaxieCopernicus-Book" charset="0"/>
              </a:rPr>
              <a:t>Brand &amp; content audit</a:t>
            </a:r>
          </a:p>
          <a:p>
            <a:pPr algn="ctr">
              <a:lnSpc>
                <a:spcPct val="110000"/>
              </a:lnSpc>
              <a:spcBef>
                <a:spcPts val="1125"/>
              </a:spcBef>
              <a:buClr>
                <a:srgbClr val="ACAFB0"/>
              </a:buClr>
              <a:buSzPct val="125000"/>
            </a:pPr>
            <a:r>
              <a:rPr lang="en-US" sz="1000" dirty="0">
                <a:solidFill>
                  <a:srgbClr val="1C1C1C"/>
                </a:solidFill>
                <a:latin typeface="Copernicus-Book"/>
                <a:ea typeface="ＭＳ Ｐゴシック" charset="0"/>
                <a:cs typeface="Copernicus-Book"/>
                <a:sym typeface="GalaxieCopernicus-Book" charset="0"/>
              </a:rPr>
              <a:t>Competitive &amp; market</a:t>
            </a:r>
          </a:p>
          <a:p>
            <a:pPr algn="ctr">
              <a:lnSpc>
                <a:spcPct val="110000"/>
              </a:lnSpc>
              <a:spcBef>
                <a:spcPts val="1125"/>
              </a:spcBef>
              <a:buClr>
                <a:srgbClr val="ACAFB0"/>
              </a:buClr>
              <a:buSzPct val="125000"/>
            </a:pPr>
            <a:r>
              <a:rPr lang="en-US" sz="1000" dirty="0">
                <a:solidFill>
                  <a:srgbClr val="1C1C1C"/>
                </a:solidFill>
                <a:latin typeface="Copernicus-Book"/>
                <a:ea typeface="ＭＳ Ｐゴシック" charset="0"/>
                <a:cs typeface="Copernicus-Book"/>
                <a:sym typeface="GalaxieCopernicus-Book" charset="0"/>
              </a:rPr>
              <a:t>Landscape analysis</a:t>
            </a:r>
          </a:p>
          <a:p>
            <a:pPr algn="ctr">
              <a:lnSpc>
                <a:spcPct val="110000"/>
              </a:lnSpc>
              <a:spcBef>
                <a:spcPts val="1125"/>
              </a:spcBef>
              <a:buClr>
                <a:srgbClr val="ACAFB0"/>
              </a:buClr>
              <a:buSzPct val="125000"/>
            </a:pPr>
            <a:r>
              <a:rPr lang="en-US" sz="1000" dirty="0">
                <a:solidFill>
                  <a:srgbClr val="1C1C1C"/>
                </a:solidFill>
                <a:latin typeface="Copernicus-Book"/>
                <a:ea typeface="ＭＳ Ｐゴシック" charset="0"/>
                <a:cs typeface="Copernicus-Book"/>
                <a:sym typeface="GalaxieCopernicus-Book" charset="0"/>
              </a:rPr>
              <a:t>Platform &amp; technology assessment </a:t>
            </a:r>
          </a:p>
        </p:txBody>
      </p:sp>
      <p:sp>
        <p:nvSpPr>
          <p:cNvPr id="36882" name="Rectangle 17"/>
          <p:cNvSpPr>
            <a:spLocks/>
          </p:cNvSpPr>
          <p:nvPr/>
        </p:nvSpPr>
        <p:spPr bwMode="auto">
          <a:xfrm>
            <a:off x="2115643" y="1940564"/>
            <a:ext cx="1321594" cy="39439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lIns="0" tIns="0" rIns="0" bIns="0"/>
          <a:lstStyle/>
          <a:p>
            <a:pPr marL="95976" indent="-95976" algn="ctr">
              <a:spcBef>
                <a:spcPts val="1125"/>
              </a:spcBef>
            </a:pPr>
            <a:r>
              <a:rPr lang="en-US" sz="1400" spc="-105" dirty="0">
                <a:solidFill>
                  <a:srgbClr val="232325"/>
                </a:solidFill>
                <a:latin typeface="HUGE Avant Garde Bold" charset="0"/>
                <a:ea typeface="ＭＳ Ｐゴシック" charset="0"/>
                <a:cs typeface="ＭＳ Ｐゴシック" charset="0"/>
                <a:sym typeface="HUGE Avant Garde Bold" charset="0"/>
              </a:rPr>
              <a:t>Plan</a:t>
            </a:r>
          </a:p>
        </p:txBody>
      </p:sp>
      <p:sp>
        <p:nvSpPr>
          <p:cNvPr id="36887" name="Rectangle 22"/>
          <p:cNvSpPr>
            <a:spLocks/>
          </p:cNvSpPr>
          <p:nvPr/>
        </p:nvSpPr>
        <p:spPr bwMode="auto">
          <a:xfrm>
            <a:off x="1937050" y="2320308"/>
            <a:ext cx="1678781" cy="245566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lIns="0" tIns="0" rIns="0" bIns="0"/>
          <a:lstStyle/>
          <a:p>
            <a:pPr algn="ctr">
              <a:lnSpc>
                <a:spcPct val="110000"/>
              </a:lnSpc>
              <a:spcBef>
                <a:spcPts val="1125"/>
              </a:spcBef>
              <a:buClr>
                <a:srgbClr val="ACAFB0"/>
              </a:buClr>
              <a:buSzPct val="125000"/>
            </a:pPr>
            <a:r>
              <a:rPr lang="en-US" sz="1000" dirty="0">
                <a:solidFill>
                  <a:srgbClr val="1C1C1C"/>
                </a:solidFill>
                <a:latin typeface="Copernicus-Book"/>
                <a:ea typeface="ＭＳ Ｐゴシック" charset="0"/>
                <a:cs typeface="Copernicus-Book"/>
                <a:sym typeface="GalaxieCopernicus-Book" charset="0"/>
              </a:rPr>
              <a:t>Goal prioritization</a:t>
            </a:r>
          </a:p>
          <a:p>
            <a:pPr algn="ctr">
              <a:lnSpc>
                <a:spcPct val="110000"/>
              </a:lnSpc>
              <a:spcBef>
                <a:spcPts val="1125"/>
              </a:spcBef>
              <a:buClr>
                <a:srgbClr val="ACAFB0"/>
              </a:buClr>
              <a:buSzPct val="125000"/>
            </a:pPr>
            <a:r>
              <a:rPr lang="en-US" sz="1000" dirty="0">
                <a:solidFill>
                  <a:srgbClr val="1C1C1C"/>
                </a:solidFill>
                <a:latin typeface="Copernicus-Book"/>
                <a:ea typeface="ＭＳ Ｐゴシック" charset="0"/>
                <a:cs typeface="Copernicus-Book"/>
                <a:sym typeface="GalaxieCopernicus-Book" charset="0"/>
              </a:rPr>
              <a:t>User personas &amp; journeys</a:t>
            </a:r>
          </a:p>
          <a:p>
            <a:pPr algn="ctr">
              <a:lnSpc>
                <a:spcPct val="110000"/>
              </a:lnSpc>
              <a:spcBef>
                <a:spcPts val="1125"/>
              </a:spcBef>
              <a:buClr>
                <a:srgbClr val="ACAFB0"/>
              </a:buClr>
              <a:buSzPct val="125000"/>
            </a:pPr>
            <a:r>
              <a:rPr lang="en-US" sz="1000" dirty="0">
                <a:solidFill>
                  <a:srgbClr val="1C1C1C"/>
                </a:solidFill>
                <a:latin typeface="Copernicus-Book"/>
                <a:ea typeface="ＭＳ Ｐゴシック" charset="0"/>
                <a:cs typeface="Copernicus-Book"/>
                <a:sym typeface="GalaxieCopernicus-Book" charset="0"/>
              </a:rPr>
              <a:t>Creative brief</a:t>
            </a:r>
          </a:p>
          <a:p>
            <a:pPr algn="ctr">
              <a:lnSpc>
                <a:spcPct val="110000"/>
              </a:lnSpc>
              <a:spcBef>
                <a:spcPts val="1125"/>
              </a:spcBef>
              <a:buClr>
                <a:srgbClr val="ACAFB0"/>
              </a:buClr>
              <a:buSzPct val="125000"/>
            </a:pPr>
            <a:r>
              <a:rPr lang="en-US" sz="1000" dirty="0">
                <a:solidFill>
                  <a:srgbClr val="1C1C1C"/>
                </a:solidFill>
                <a:latin typeface="Copernicus-Book"/>
                <a:ea typeface="ＭＳ Ｐゴシック" charset="0"/>
                <a:cs typeface="Copernicus-Book"/>
                <a:sym typeface="GalaxieCopernicus-Book" charset="0"/>
              </a:rPr>
              <a:t>Communications strategy</a:t>
            </a:r>
          </a:p>
          <a:p>
            <a:pPr algn="ctr">
              <a:lnSpc>
                <a:spcPct val="110000"/>
              </a:lnSpc>
              <a:spcBef>
                <a:spcPts val="1125"/>
              </a:spcBef>
              <a:buClr>
                <a:srgbClr val="ACAFB0"/>
              </a:buClr>
              <a:buSzPct val="125000"/>
            </a:pPr>
            <a:r>
              <a:rPr lang="en-US" sz="1000" dirty="0">
                <a:solidFill>
                  <a:srgbClr val="1C1C1C"/>
                </a:solidFill>
                <a:latin typeface="Copernicus-Book"/>
                <a:ea typeface="ＭＳ Ｐゴシック" charset="0"/>
                <a:cs typeface="Copernicus-Book"/>
                <a:sym typeface="GalaxieCopernicus-Book" charset="0"/>
              </a:rPr>
              <a:t>Roadmap</a:t>
            </a:r>
          </a:p>
          <a:p>
            <a:pPr algn="ctr">
              <a:lnSpc>
                <a:spcPct val="110000"/>
              </a:lnSpc>
              <a:spcBef>
                <a:spcPts val="1125"/>
              </a:spcBef>
              <a:buClr>
                <a:srgbClr val="ACAFB0"/>
              </a:buClr>
              <a:buSzPct val="125000"/>
            </a:pPr>
            <a:r>
              <a:rPr lang="en-US" sz="1000" dirty="0">
                <a:solidFill>
                  <a:srgbClr val="1C1C1C"/>
                </a:solidFill>
                <a:latin typeface="Copernicus-Book"/>
                <a:ea typeface="ＭＳ Ｐゴシック" charset="0"/>
                <a:cs typeface="Copernicus-Book"/>
                <a:sym typeface="GalaxieCopernicus-Book" charset="0"/>
              </a:rPr>
              <a:t>Asset matrix</a:t>
            </a:r>
          </a:p>
          <a:p>
            <a:pPr algn="ctr">
              <a:lnSpc>
                <a:spcPct val="110000"/>
              </a:lnSpc>
              <a:spcBef>
                <a:spcPts val="1125"/>
              </a:spcBef>
              <a:buClr>
                <a:srgbClr val="ACAFB0"/>
              </a:buClr>
              <a:buSzPct val="125000"/>
            </a:pPr>
            <a:r>
              <a:rPr lang="en-US" sz="1000" dirty="0">
                <a:solidFill>
                  <a:srgbClr val="1C1C1C"/>
                </a:solidFill>
                <a:latin typeface="Copernicus-Book"/>
                <a:ea typeface="ＭＳ Ｐゴシック" charset="0"/>
                <a:cs typeface="Copernicus-Book"/>
                <a:sym typeface="GalaxieCopernicus-Book" charset="0"/>
              </a:rPr>
              <a:t>Measurement plan </a:t>
            </a:r>
          </a:p>
        </p:txBody>
      </p:sp>
      <p:sp>
        <p:nvSpPr>
          <p:cNvPr id="38931" name="Rectangle 18"/>
          <p:cNvSpPr>
            <a:spLocks/>
          </p:cNvSpPr>
          <p:nvPr/>
        </p:nvSpPr>
        <p:spPr bwMode="auto">
          <a:xfrm>
            <a:off x="3775036" y="1940564"/>
            <a:ext cx="1627627" cy="39439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lIns="0" tIns="0" rIns="0" bIns="0"/>
          <a:lstStyle/>
          <a:p>
            <a:pPr indent="-6428159" algn="ctr">
              <a:defRPr/>
            </a:pPr>
            <a:r>
              <a:rPr lang="en-US" sz="1400" spc="-105" dirty="0">
                <a:solidFill>
                  <a:srgbClr val="232325"/>
                </a:solidFill>
                <a:latin typeface="HUGE Avant Garde Bold" charset="0"/>
                <a:ea typeface="ＭＳ Ｐゴシック" charset="0"/>
                <a:sym typeface="HUGE Avant Garde Bold" charset="0"/>
              </a:rPr>
              <a:t>Create &amp; iterate</a:t>
            </a:r>
          </a:p>
        </p:txBody>
      </p:sp>
      <p:sp>
        <p:nvSpPr>
          <p:cNvPr id="36888" name="Rectangle 23"/>
          <p:cNvSpPr>
            <a:spLocks/>
          </p:cNvSpPr>
          <p:nvPr/>
        </p:nvSpPr>
        <p:spPr bwMode="auto">
          <a:xfrm>
            <a:off x="3749459" y="2320308"/>
            <a:ext cx="1678781" cy="245566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lIns="0" tIns="0" rIns="0" bIns="0"/>
          <a:lstStyle/>
          <a:p>
            <a:pPr algn="ctr">
              <a:lnSpc>
                <a:spcPct val="110000"/>
              </a:lnSpc>
              <a:spcBef>
                <a:spcPts val="1125"/>
              </a:spcBef>
              <a:buClr>
                <a:srgbClr val="ACAFB0"/>
              </a:buClr>
              <a:buSzPct val="125000"/>
            </a:pPr>
            <a:r>
              <a:rPr lang="en-US" sz="1000" dirty="0">
                <a:solidFill>
                  <a:srgbClr val="1C1C1C"/>
                </a:solidFill>
                <a:latin typeface="Copernicus-Book"/>
                <a:ea typeface="ＭＳ Ｐゴシック" charset="0"/>
                <a:cs typeface="Copernicus-Book"/>
                <a:sym typeface="GalaxieCopernicus-Book" charset="0"/>
              </a:rPr>
              <a:t>Creative concepts</a:t>
            </a:r>
          </a:p>
          <a:p>
            <a:pPr algn="ctr">
              <a:lnSpc>
                <a:spcPct val="110000"/>
              </a:lnSpc>
              <a:spcBef>
                <a:spcPts val="1125"/>
              </a:spcBef>
              <a:buClr>
                <a:srgbClr val="ACAFB0"/>
              </a:buClr>
              <a:buSzPct val="125000"/>
            </a:pPr>
            <a:r>
              <a:rPr lang="en-US" sz="1000" dirty="0">
                <a:solidFill>
                  <a:srgbClr val="1C1C1C"/>
                </a:solidFill>
                <a:latin typeface="Copernicus-Book"/>
                <a:ea typeface="ＭＳ Ｐゴシック" charset="0"/>
                <a:cs typeface="Copernicus-Book"/>
                <a:sym typeface="GalaxieCopernicus-Book" charset="0"/>
              </a:rPr>
              <a:t>Campaign architecture</a:t>
            </a:r>
          </a:p>
          <a:p>
            <a:pPr algn="ctr">
              <a:lnSpc>
                <a:spcPct val="110000"/>
              </a:lnSpc>
              <a:spcBef>
                <a:spcPts val="1125"/>
              </a:spcBef>
              <a:buClr>
                <a:srgbClr val="ACAFB0"/>
              </a:buClr>
              <a:buSzPct val="125000"/>
            </a:pPr>
            <a:r>
              <a:rPr lang="en-US" sz="1000" dirty="0">
                <a:solidFill>
                  <a:srgbClr val="1C1C1C"/>
                </a:solidFill>
                <a:latin typeface="Copernicus-Book"/>
                <a:ea typeface="ＭＳ Ｐゴシック" charset="0"/>
                <a:cs typeface="Copernicus-Book"/>
                <a:sym typeface="GalaxieCopernicus-Book" charset="0"/>
              </a:rPr>
              <a:t>Wireframes</a:t>
            </a:r>
          </a:p>
          <a:p>
            <a:pPr algn="ctr">
              <a:lnSpc>
                <a:spcPct val="110000"/>
              </a:lnSpc>
              <a:spcBef>
                <a:spcPts val="1125"/>
              </a:spcBef>
              <a:buClr>
                <a:srgbClr val="ACAFB0"/>
              </a:buClr>
              <a:buSzPct val="125000"/>
            </a:pPr>
            <a:r>
              <a:rPr lang="en-US" sz="1000" dirty="0">
                <a:solidFill>
                  <a:srgbClr val="1C1C1C"/>
                </a:solidFill>
                <a:latin typeface="Copernicus-Book"/>
                <a:ea typeface="ＭＳ Ｐゴシック" charset="0"/>
                <a:cs typeface="Copernicus-Book"/>
                <a:sym typeface="GalaxieCopernicus-Book" charset="0"/>
              </a:rPr>
              <a:t>Digital experience design </a:t>
            </a:r>
          </a:p>
          <a:p>
            <a:pPr algn="ctr">
              <a:lnSpc>
                <a:spcPct val="110000"/>
              </a:lnSpc>
              <a:spcBef>
                <a:spcPts val="1125"/>
              </a:spcBef>
              <a:buClr>
                <a:srgbClr val="ACAFB0"/>
              </a:buClr>
              <a:buSzPct val="125000"/>
            </a:pPr>
            <a:r>
              <a:rPr lang="en-US" sz="1000" dirty="0">
                <a:solidFill>
                  <a:srgbClr val="1C1C1C"/>
                </a:solidFill>
                <a:latin typeface="Copernicus-Book"/>
                <a:ea typeface="ＭＳ Ｐゴシック" charset="0"/>
                <a:cs typeface="Copernicus-Book"/>
                <a:sym typeface="GalaxieCopernicus-Book" charset="0"/>
              </a:rPr>
              <a:t>Prototyping &amp; user testing</a:t>
            </a:r>
            <a:endParaRPr lang="en-US" sz="600" dirty="0">
              <a:solidFill>
                <a:srgbClr val="1C1C1C"/>
              </a:solidFill>
              <a:latin typeface="Copernicus-Book"/>
              <a:ea typeface="ＭＳ Ｐゴシック" charset="0"/>
              <a:cs typeface="Copernicus-Book"/>
              <a:sym typeface="Arial" charset="0"/>
            </a:endParaRPr>
          </a:p>
        </p:txBody>
      </p:sp>
      <p:sp>
        <p:nvSpPr>
          <p:cNvPr id="36884" name="Rectangle 19"/>
          <p:cNvSpPr>
            <a:spLocks/>
          </p:cNvSpPr>
          <p:nvPr/>
        </p:nvSpPr>
        <p:spPr bwMode="auto">
          <a:xfrm>
            <a:off x="5740461" y="1940564"/>
            <a:ext cx="1321594" cy="39439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lIns="0" tIns="0" rIns="0" bIns="0"/>
          <a:lstStyle/>
          <a:p>
            <a:pPr marL="95976" indent="-95976" algn="ctr">
              <a:spcBef>
                <a:spcPts val="1125"/>
              </a:spcBef>
            </a:pPr>
            <a:r>
              <a:rPr lang="en-US" sz="1400" spc="-105" dirty="0">
                <a:solidFill>
                  <a:srgbClr val="232325"/>
                </a:solidFill>
                <a:latin typeface="HUGE Avant Garde Bold" charset="0"/>
                <a:ea typeface="ＭＳ Ｐゴシック" charset="0"/>
                <a:cs typeface="ＭＳ Ｐゴシック" charset="0"/>
                <a:sym typeface="HUGE Avant Garde Bold" charset="0"/>
              </a:rPr>
              <a:t>Implement</a:t>
            </a:r>
          </a:p>
        </p:txBody>
      </p:sp>
      <p:sp>
        <p:nvSpPr>
          <p:cNvPr id="36889" name="Rectangle 24"/>
          <p:cNvSpPr>
            <a:spLocks/>
          </p:cNvSpPr>
          <p:nvPr/>
        </p:nvSpPr>
        <p:spPr bwMode="auto">
          <a:xfrm>
            <a:off x="5561868" y="2320308"/>
            <a:ext cx="1678781" cy="245566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lIns="0" tIns="0" rIns="0" bIns="0"/>
          <a:lstStyle/>
          <a:p>
            <a:pPr algn="ctr">
              <a:lnSpc>
                <a:spcPct val="110000"/>
              </a:lnSpc>
              <a:spcBef>
                <a:spcPts val="1125"/>
              </a:spcBef>
              <a:buClr>
                <a:srgbClr val="ACAFB0"/>
              </a:buClr>
              <a:buSzPct val="125000"/>
            </a:pPr>
            <a:r>
              <a:rPr lang="en-US" sz="1000" dirty="0">
                <a:solidFill>
                  <a:srgbClr val="1C1C1C"/>
                </a:solidFill>
                <a:latin typeface="Copernicus-Book"/>
                <a:ea typeface="ＭＳ Ｐゴシック" charset="0"/>
                <a:cs typeface="Copernicus-Book"/>
                <a:sym typeface="GalaxieCopernicus-Book" charset="0"/>
              </a:rPr>
              <a:t>Creative assets</a:t>
            </a:r>
          </a:p>
          <a:p>
            <a:pPr algn="ctr">
              <a:lnSpc>
                <a:spcPct val="110000"/>
              </a:lnSpc>
              <a:spcBef>
                <a:spcPts val="1125"/>
              </a:spcBef>
              <a:buClr>
                <a:srgbClr val="ACAFB0"/>
              </a:buClr>
              <a:buSzPct val="125000"/>
            </a:pPr>
            <a:r>
              <a:rPr lang="en-US" sz="1000" dirty="0">
                <a:solidFill>
                  <a:srgbClr val="1C1C1C"/>
                </a:solidFill>
                <a:latin typeface="Copernicus-Book"/>
                <a:ea typeface="ＭＳ Ｐゴシック" charset="0"/>
                <a:cs typeface="Copernicus-Book"/>
                <a:sym typeface="GalaxieCopernicus-Book" charset="0"/>
              </a:rPr>
              <a:t>Style guidelines</a:t>
            </a:r>
          </a:p>
          <a:p>
            <a:pPr algn="ctr">
              <a:lnSpc>
                <a:spcPct val="110000"/>
              </a:lnSpc>
              <a:spcBef>
                <a:spcPts val="1125"/>
              </a:spcBef>
              <a:buClr>
                <a:srgbClr val="ACAFB0"/>
              </a:buClr>
              <a:buSzPct val="125000"/>
            </a:pPr>
            <a:r>
              <a:rPr lang="en-US" sz="1000" dirty="0">
                <a:solidFill>
                  <a:srgbClr val="1C1C1C"/>
                </a:solidFill>
                <a:latin typeface="Copernicus-Book"/>
                <a:ea typeface="ＭＳ Ｐゴシック" charset="0"/>
                <a:cs typeface="Copernicus-Book"/>
                <a:sym typeface="GalaxieCopernicus-Book" charset="0"/>
              </a:rPr>
              <a:t>Functional specs &amp; annotations</a:t>
            </a:r>
          </a:p>
          <a:p>
            <a:pPr algn="ctr">
              <a:lnSpc>
                <a:spcPct val="110000"/>
              </a:lnSpc>
              <a:spcBef>
                <a:spcPts val="1125"/>
              </a:spcBef>
              <a:buClr>
                <a:srgbClr val="ACAFB0"/>
              </a:buClr>
              <a:buSzPct val="125000"/>
            </a:pPr>
            <a:r>
              <a:rPr lang="en-US" sz="1000" dirty="0">
                <a:solidFill>
                  <a:srgbClr val="1C1C1C"/>
                </a:solidFill>
                <a:latin typeface="Copernicus-Book"/>
                <a:ea typeface="ＭＳ Ｐゴシック" charset="0"/>
                <a:cs typeface="Copernicus-Book"/>
                <a:sym typeface="GalaxieCopernicus-Book" charset="0"/>
              </a:rPr>
              <a:t>Development &amp; infrastructure setup</a:t>
            </a:r>
          </a:p>
          <a:p>
            <a:pPr algn="ctr">
              <a:lnSpc>
                <a:spcPct val="110000"/>
              </a:lnSpc>
              <a:spcBef>
                <a:spcPts val="1125"/>
              </a:spcBef>
              <a:buClr>
                <a:srgbClr val="ACAFB0"/>
              </a:buClr>
              <a:buSzPct val="125000"/>
            </a:pPr>
            <a:r>
              <a:rPr lang="en-US" sz="1000" dirty="0">
                <a:solidFill>
                  <a:srgbClr val="1C1C1C"/>
                </a:solidFill>
                <a:latin typeface="Copernicus-Book"/>
                <a:ea typeface="ＭＳ Ｐゴシック" charset="0"/>
                <a:cs typeface="Copernicus-Book"/>
                <a:sym typeface="GalaxieCopernicus-Book" charset="0"/>
              </a:rPr>
              <a:t>Testing &amp; analytics </a:t>
            </a:r>
          </a:p>
          <a:p>
            <a:pPr algn="ctr">
              <a:lnSpc>
                <a:spcPct val="110000"/>
              </a:lnSpc>
              <a:spcBef>
                <a:spcPts val="1125"/>
              </a:spcBef>
              <a:buClr>
                <a:srgbClr val="ACAFB0"/>
              </a:buClr>
              <a:buSzPct val="125000"/>
            </a:pPr>
            <a:r>
              <a:rPr lang="en-US" sz="1000" dirty="0">
                <a:solidFill>
                  <a:srgbClr val="1C1C1C"/>
                </a:solidFill>
                <a:latin typeface="Copernicus-Book"/>
                <a:ea typeface="ＭＳ Ｐゴシック" charset="0"/>
                <a:cs typeface="Copernicus-Book"/>
                <a:sym typeface="GalaxieCopernicus-Book" charset="0"/>
              </a:rPr>
              <a:t>Implementation</a:t>
            </a:r>
          </a:p>
          <a:p>
            <a:pPr algn="ctr">
              <a:lnSpc>
                <a:spcPct val="110000"/>
              </a:lnSpc>
              <a:spcBef>
                <a:spcPts val="1125"/>
              </a:spcBef>
              <a:buClr>
                <a:srgbClr val="ACAFB0"/>
              </a:buClr>
              <a:buSzPct val="125000"/>
            </a:pPr>
            <a:r>
              <a:rPr lang="en-US" sz="1000" dirty="0">
                <a:solidFill>
                  <a:srgbClr val="1C1C1C"/>
                </a:solidFill>
                <a:latin typeface="Copernicus-Book"/>
                <a:ea typeface="ＭＳ Ｐゴシック" charset="0"/>
                <a:cs typeface="Copernicus-Book"/>
                <a:sym typeface="GalaxieCopernicus-Book" charset="0"/>
              </a:rPr>
              <a:t>Deployment management</a:t>
            </a:r>
          </a:p>
        </p:txBody>
      </p:sp>
      <p:sp>
        <p:nvSpPr>
          <p:cNvPr id="36885" name="Rectangle 20"/>
          <p:cNvSpPr>
            <a:spLocks/>
          </p:cNvSpPr>
          <p:nvPr/>
        </p:nvSpPr>
        <p:spPr bwMode="auto">
          <a:xfrm>
            <a:off x="7413141" y="1940564"/>
            <a:ext cx="1601055" cy="39439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lIns="0" tIns="0" rIns="0" bIns="0"/>
          <a:lstStyle/>
          <a:p>
            <a:pPr marL="95976" indent="-95976" algn="ctr">
              <a:spcBef>
                <a:spcPts val="1125"/>
              </a:spcBef>
            </a:pPr>
            <a:r>
              <a:rPr lang="en-US" sz="1400" spc="-105" dirty="0">
                <a:solidFill>
                  <a:srgbClr val="232325"/>
                </a:solidFill>
                <a:latin typeface="HUGE Avant Garde Bold" charset="0"/>
                <a:ea typeface="ＭＳ Ｐゴシック" charset="0"/>
                <a:cs typeface="ＭＳ Ｐゴシック" charset="0"/>
                <a:sym typeface="HUGE Avant Garde Bold" charset="0"/>
              </a:rPr>
              <a:t>Measure &amp; evolve</a:t>
            </a:r>
          </a:p>
        </p:txBody>
      </p:sp>
      <p:sp>
        <p:nvSpPr>
          <p:cNvPr id="36890" name="Rectangle 25"/>
          <p:cNvSpPr>
            <a:spLocks/>
          </p:cNvSpPr>
          <p:nvPr/>
        </p:nvSpPr>
        <p:spPr bwMode="auto">
          <a:xfrm>
            <a:off x="7374278" y="2320308"/>
            <a:ext cx="1678781" cy="245566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lIns="0" tIns="0" rIns="0" bIns="0"/>
          <a:lstStyle/>
          <a:p>
            <a:pPr algn="ctr">
              <a:lnSpc>
                <a:spcPct val="110000"/>
              </a:lnSpc>
              <a:spcBef>
                <a:spcPts val="1125"/>
              </a:spcBef>
              <a:buClr>
                <a:srgbClr val="ACAFB0"/>
              </a:buClr>
              <a:buSzPct val="125000"/>
            </a:pPr>
            <a:r>
              <a:rPr lang="en-US" sz="1000" dirty="0">
                <a:solidFill>
                  <a:srgbClr val="1C1C1C"/>
                </a:solidFill>
                <a:latin typeface="Copernicus-Book"/>
                <a:ea typeface="ＭＳ Ｐゴシック" charset="0"/>
                <a:cs typeface="Copernicus-Book"/>
                <a:sym typeface="GalaxieCopernicus-Book" charset="0"/>
              </a:rPr>
              <a:t>Tracking analysis</a:t>
            </a:r>
          </a:p>
          <a:p>
            <a:pPr algn="ctr">
              <a:lnSpc>
                <a:spcPct val="110000"/>
              </a:lnSpc>
              <a:spcBef>
                <a:spcPts val="1125"/>
              </a:spcBef>
              <a:buClr>
                <a:srgbClr val="ACAFB0"/>
              </a:buClr>
              <a:buSzPct val="125000"/>
            </a:pPr>
            <a:r>
              <a:rPr lang="en-US" sz="1000" dirty="0">
                <a:solidFill>
                  <a:srgbClr val="1C1C1C"/>
                </a:solidFill>
                <a:latin typeface="Copernicus-Book"/>
                <a:ea typeface="ＭＳ Ｐゴシック" charset="0"/>
                <a:cs typeface="Copernicus-Book"/>
                <a:sym typeface="GalaxieCopernicus-Book" charset="0"/>
              </a:rPr>
              <a:t>Media optimization</a:t>
            </a:r>
          </a:p>
          <a:p>
            <a:pPr algn="ctr">
              <a:lnSpc>
                <a:spcPct val="110000"/>
              </a:lnSpc>
              <a:spcBef>
                <a:spcPts val="1125"/>
              </a:spcBef>
              <a:buClr>
                <a:srgbClr val="ACAFB0"/>
              </a:buClr>
              <a:buSzPct val="125000"/>
            </a:pPr>
            <a:r>
              <a:rPr lang="en-US" sz="1000" dirty="0">
                <a:solidFill>
                  <a:srgbClr val="1C1C1C"/>
                </a:solidFill>
                <a:latin typeface="Copernicus-Book"/>
                <a:ea typeface="ＭＳ Ｐゴシック" charset="0"/>
                <a:cs typeface="Copernicus-Book"/>
                <a:sym typeface="GalaxieCopernicus-Book" charset="0"/>
              </a:rPr>
              <a:t>Measurement of success</a:t>
            </a:r>
          </a:p>
          <a:p>
            <a:pPr algn="ctr">
              <a:lnSpc>
                <a:spcPct val="110000"/>
              </a:lnSpc>
              <a:spcBef>
                <a:spcPts val="1125"/>
              </a:spcBef>
              <a:buClr>
                <a:srgbClr val="ACAFB0"/>
              </a:buClr>
              <a:buSzPct val="125000"/>
            </a:pPr>
            <a:r>
              <a:rPr lang="en-US" sz="1000" dirty="0">
                <a:solidFill>
                  <a:srgbClr val="1C1C1C"/>
                </a:solidFill>
                <a:latin typeface="Copernicus-Book"/>
                <a:ea typeface="ＭＳ Ｐゴシック" charset="0"/>
                <a:cs typeface="Copernicus-Book"/>
                <a:sym typeface="GalaxieCopernicus-Book" charset="0"/>
              </a:rPr>
              <a:t>Future enhancements </a:t>
            </a:r>
          </a:p>
          <a:p>
            <a:pPr algn="ctr">
              <a:lnSpc>
                <a:spcPct val="110000"/>
              </a:lnSpc>
              <a:spcBef>
                <a:spcPts val="1125"/>
              </a:spcBef>
              <a:buClr>
                <a:srgbClr val="ACAFB0"/>
              </a:buClr>
              <a:buSzPct val="125000"/>
            </a:pPr>
            <a:r>
              <a:rPr lang="en-US" sz="1000" dirty="0">
                <a:solidFill>
                  <a:srgbClr val="1C1C1C"/>
                </a:solidFill>
                <a:latin typeface="Copernicus-Book"/>
                <a:ea typeface="ＭＳ Ｐゴシック" charset="0"/>
                <a:cs typeface="Copernicus-Book"/>
                <a:sym typeface="GalaxieCopernicus-Book" charset="0"/>
              </a:rPr>
              <a:t>Plan &amp; research</a:t>
            </a:r>
          </a:p>
        </p:txBody>
      </p:sp>
      <p:sp>
        <p:nvSpPr>
          <p:cNvPr id="22" name="Title 1"/>
          <p:cNvSpPr txBox="1">
            <a:spLocks/>
          </p:cNvSpPr>
          <p:nvPr/>
        </p:nvSpPr>
        <p:spPr>
          <a:xfrm>
            <a:off x="267887" y="382326"/>
            <a:ext cx="8601476" cy="312539"/>
          </a:xfrm>
          <a:prstGeom prst="rect">
            <a:avLst/>
          </a:prstGeom>
        </p:spPr>
        <p:txBody>
          <a:bodyPr tIns="0" bIns="0">
            <a:noAutofit/>
          </a:bodyPr>
          <a:lstStyle>
            <a:lvl1pPr algn="l" defTabSz="457200" rtl="0" eaLnBrk="1" latinLnBrk="0" hangingPunct="1">
              <a:spcBef>
                <a:spcPct val="0"/>
              </a:spcBef>
              <a:buNone/>
              <a:defRPr sz="3600" kern="1200" spc="-150">
                <a:solidFill>
                  <a:srgbClr val="232325"/>
                </a:solidFill>
                <a:latin typeface="HUGE Avant Garde Bold"/>
                <a:ea typeface="+mj-ea"/>
                <a:cs typeface="HUGE Avant Garde Bold"/>
              </a:defRPr>
            </a:lvl1pPr>
          </a:lstStyle>
          <a:p>
            <a:pPr algn="ctr">
              <a:lnSpc>
                <a:spcPct val="90000"/>
              </a:lnSpc>
            </a:pPr>
            <a:r>
              <a:rPr lang="en-US" dirty="0" smtClean="0"/>
              <a:t>Pictures help communicate.</a:t>
            </a:r>
            <a:endParaRPr lang="en-US" dirty="0"/>
          </a:p>
        </p:txBody>
      </p:sp>
      <p:cxnSp>
        <p:nvCxnSpPr>
          <p:cNvPr id="26" name="Straight Connector 25"/>
          <p:cNvCxnSpPr/>
          <p:nvPr/>
        </p:nvCxnSpPr>
        <p:spPr>
          <a:xfrm>
            <a:off x="1869195" y="2280289"/>
            <a:ext cx="0" cy="2455664"/>
          </a:xfrm>
          <a:prstGeom prst="line">
            <a:avLst/>
          </a:prstGeom>
          <a:ln w="3175" cmpd="sng">
            <a:solidFill>
              <a:schemeClr val="bg1">
                <a:lumMod val="50000"/>
              </a:schemeClr>
            </a:solidFill>
            <a:prstDash val="dot"/>
          </a:ln>
          <a:effectLs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a:off x="3677946" y="2280289"/>
            <a:ext cx="0" cy="2455664"/>
          </a:xfrm>
          <a:prstGeom prst="line">
            <a:avLst/>
          </a:prstGeom>
          <a:ln w="3175" cmpd="sng">
            <a:solidFill>
              <a:schemeClr val="bg1">
                <a:lumMod val="50000"/>
              </a:schemeClr>
            </a:solidFill>
            <a:prstDash val="dot"/>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a:off x="5486697" y="2280289"/>
            <a:ext cx="0" cy="2455664"/>
          </a:xfrm>
          <a:prstGeom prst="line">
            <a:avLst/>
          </a:prstGeom>
          <a:ln w="3175" cmpd="sng">
            <a:solidFill>
              <a:schemeClr val="bg1">
                <a:lumMod val="50000"/>
              </a:schemeClr>
            </a:solidFill>
            <a:prstDash val="dot"/>
          </a:ln>
          <a:effectLs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a:off x="7295448" y="2280289"/>
            <a:ext cx="0" cy="2455664"/>
          </a:xfrm>
          <a:prstGeom prst="line">
            <a:avLst/>
          </a:prstGeom>
          <a:ln w="3175" cmpd="sng">
            <a:solidFill>
              <a:schemeClr val="bg1">
                <a:lumMod val="50000"/>
              </a:schemeClr>
            </a:solidFill>
            <a:prstDash val="dot"/>
          </a:ln>
          <a:effectLst/>
        </p:spPr>
        <p:style>
          <a:lnRef idx="2">
            <a:schemeClr val="accent1"/>
          </a:lnRef>
          <a:fillRef idx="0">
            <a:schemeClr val="accent1"/>
          </a:fillRef>
          <a:effectRef idx="1">
            <a:schemeClr val="accent1"/>
          </a:effectRef>
          <a:fontRef idx="minor">
            <a:schemeClr val="tx1"/>
          </a:fontRef>
        </p:style>
      </p:cxnSp>
      <p:pic>
        <p:nvPicPr>
          <p:cNvPr id="45" name="Picture 44" descr="clipboard.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97773" y="1242337"/>
            <a:ext cx="360046" cy="411480"/>
          </a:xfrm>
          <a:prstGeom prst="rect">
            <a:avLst/>
          </a:prstGeom>
        </p:spPr>
      </p:pic>
      <p:pic>
        <p:nvPicPr>
          <p:cNvPr id="48" name="Picture 47" descr="measure.eps"/>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17004" y="1242337"/>
            <a:ext cx="395259" cy="395259"/>
          </a:xfrm>
          <a:prstGeom prst="rect">
            <a:avLst/>
          </a:prstGeom>
        </p:spPr>
      </p:pic>
      <p:pic>
        <p:nvPicPr>
          <p:cNvPr id="51" name="Picture 50" descr="wrench2.eps"/>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5400000">
            <a:off x="6174075" y="1254747"/>
            <a:ext cx="363600" cy="363600"/>
          </a:xfrm>
          <a:prstGeom prst="rect">
            <a:avLst/>
          </a:prstGeom>
        </p:spPr>
      </p:pic>
      <p:pic>
        <p:nvPicPr>
          <p:cNvPr id="54" name="Picture 53" descr="bolt.eps"/>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800000">
            <a:off x="4492928" y="1182060"/>
            <a:ext cx="244043" cy="483054"/>
          </a:xfrm>
          <a:prstGeom prst="rect">
            <a:avLst/>
          </a:prstGeom>
        </p:spPr>
      </p:pic>
      <p:pic>
        <p:nvPicPr>
          <p:cNvPr id="57" name="Picture 56" descr="lightbulb.eps"/>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19727" y="1212242"/>
            <a:ext cx="316688" cy="448055"/>
          </a:xfrm>
          <a:prstGeom prst="rect">
            <a:avLst/>
          </a:prstGeom>
        </p:spPr>
      </p:pic>
    </p:spTree>
    <p:extLst>
      <p:ext uri="{BB962C8B-B14F-4D97-AF65-F5344CB8AC3E}">
        <p14:creationId xmlns:p14="http://schemas.microsoft.com/office/powerpoint/2010/main" val="202055768"/>
      </p:ext>
    </p:extLst>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spcBef>
                <a:spcPct val="20000"/>
              </a:spcBef>
            </a:pPr>
            <a:r>
              <a:rPr lang="en-US" sz="2200" spc="0" dirty="0" smtClean="0">
                <a:latin typeface="Copernicus-BookItalic"/>
                <a:ea typeface="+mn-ea"/>
                <a:cs typeface="Copernicus-BookItalic"/>
              </a:rPr>
              <a:t>About something.</a:t>
            </a:r>
            <a:r>
              <a:rPr lang="en-US" sz="2200" spc="0" dirty="0" smtClean="0">
                <a:solidFill>
                  <a:srgbClr val="EB008C"/>
                </a:solidFill>
                <a:latin typeface="Copernicus-BookItalic"/>
                <a:ea typeface="+mn-ea"/>
                <a:cs typeface="Copernicus-BookItalic"/>
              </a:rPr>
              <a:t/>
            </a:r>
            <a:br>
              <a:rPr lang="en-US" sz="2200" spc="0" dirty="0" smtClean="0">
                <a:solidFill>
                  <a:srgbClr val="EB008C"/>
                </a:solidFill>
                <a:latin typeface="Copernicus-BookItalic"/>
                <a:ea typeface="+mn-ea"/>
                <a:cs typeface="Copernicus-BookItalic"/>
              </a:rPr>
            </a:br>
            <a:r>
              <a:rPr lang="en-US" dirty="0" smtClean="0">
                <a:solidFill>
                  <a:srgbClr val="7F7F7F"/>
                </a:solidFill>
                <a:ea typeface="ヒラギノ角ゴ ProN W6"/>
                <a:sym typeface="HUGE Avant Garde Bold" charset="0"/>
              </a:rPr>
              <a:t>We help HHC build</a:t>
            </a:r>
            <a:br>
              <a:rPr lang="en-US" dirty="0" smtClean="0">
                <a:solidFill>
                  <a:srgbClr val="7F7F7F"/>
                </a:solidFill>
                <a:ea typeface="ヒラギノ角ゴ ProN W6"/>
                <a:sym typeface="HUGE Avant Garde Bold" charset="0"/>
              </a:rPr>
            </a:br>
            <a:r>
              <a:rPr lang="en-US" dirty="0" smtClean="0">
                <a:solidFill>
                  <a:srgbClr val="7F7F7F"/>
                </a:solidFill>
                <a:ea typeface="ヒラギノ角ゴ ProN W6"/>
                <a:sym typeface="HUGE Avant Garde Bold" charset="0"/>
              </a:rPr>
              <a:t>digitally-driven businesses.</a:t>
            </a:r>
            <a:r>
              <a:rPr lang="en-US" sz="3200" dirty="0" smtClean="0">
                <a:ea typeface="ヒラギノ角ゴ ProN W6"/>
                <a:sym typeface="HUGE Avant Garde Bold" charset="0"/>
              </a:rPr>
              <a:t/>
            </a:r>
            <a:br>
              <a:rPr lang="en-US" sz="3200" dirty="0" smtClean="0">
                <a:ea typeface="ヒラギノ角ゴ ProN W6"/>
                <a:sym typeface="HUGE Avant Garde Bold" charset="0"/>
              </a:rPr>
            </a:br>
            <a:r>
              <a:rPr lang="en-US" sz="3200" dirty="0" smtClean="0">
                <a:ea typeface="ヒラギノ角ゴ ProN W6"/>
                <a:sym typeface="HUGE Avant Garde Bold" charset="0"/>
              </a:rPr>
              <a:t/>
            </a:r>
            <a:br>
              <a:rPr lang="en-US" sz="3200" dirty="0" smtClean="0">
                <a:ea typeface="ヒラギノ角ゴ ProN W6"/>
                <a:sym typeface="HUGE Avant Garde Bold" charset="0"/>
              </a:rPr>
            </a:br>
            <a:r>
              <a:rPr lang="en-US" sz="2200" spc="0" dirty="0" smtClean="0">
                <a:latin typeface="Copernicus-BookItalic"/>
                <a:cs typeface="Copernicus-BookItalic"/>
              </a:rPr>
              <a:t>Our Stats.</a:t>
            </a:r>
            <a:r>
              <a:rPr lang="en-US" sz="2800" dirty="0">
                <a:latin typeface="Copernicus-BookItalic"/>
                <a:cs typeface="Copernicus-BookItalic"/>
              </a:rPr>
              <a:t/>
            </a:r>
            <a:br>
              <a:rPr lang="en-US" sz="2800" dirty="0">
                <a:latin typeface="Copernicus-BookItalic"/>
                <a:cs typeface="Copernicus-BookItalic"/>
              </a:rPr>
            </a:br>
            <a:r>
              <a:rPr lang="en-US" dirty="0" smtClean="0">
                <a:solidFill>
                  <a:schemeClr val="accent1">
                    <a:lumMod val="75000"/>
                  </a:schemeClr>
                </a:solidFill>
              </a:rPr>
              <a:t>$Colors help differentiate.</a:t>
            </a:r>
            <a:endParaRPr lang="en-US" dirty="0">
              <a:solidFill>
                <a:schemeClr val="accent1">
                  <a:lumMod val="75000"/>
                </a:schemeClr>
              </a:solidFill>
            </a:endParaRPr>
          </a:p>
        </p:txBody>
      </p:sp>
    </p:spTree>
    <p:extLst>
      <p:ext uri="{BB962C8B-B14F-4D97-AF65-F5344CB8AC3E}">
        <p14:creationId xmlns:p14="http://schemas.microsoft.com/office/powerpoint/2010/main" val="19312221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 topic.</a:t>
            </a:r>
            <a:endParaRPr lang="en-US" dirty="0"/>
          </a:p>
        </p:txBody>
      </p:sp>
    </p:spTree>
    <p:extLst>
      <p:ext uri="{BB962C8B-B14F-4D97-AF65-F5344CB8AC3E}">
        <p14:creationId xmlns:p14="http://schemas.microsoft.com/office/powerpoint/2010/main" val="2534588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4639" y="2488912"/>
            <a:ext cx="8594724" cy="739831"/>
          </a:xfrm>
        </p:spPr>
        <p:txBody>
          <a:bodyPr/>
          <a:lstStyle/>
          <a:p>
            <a:r>
              <a:rPr lang="en-US" dirty="0" smtClean="0"/>
              <a:t>Sub section.</a:t>
            </a:r>
            <a:endParaRPr lang="en-US" dirty="0"/>
          </a:p>
        </p:txBody>
      </p:sp>
      <p:sp>
        <p:nvSpPr>
          <p:cNvPr id="4" name="Text Placeholder 3"/>
          <p:cNvSpPr>
            <a:spLocks noGrp="1"/>
          </p:cNvSpPr>
          <p:nvPr>
            <p:ph type="body" sz="quarter" idx="10"/>
          </p:nvPr>
        </p:nvSpPr>
        <p:spPr>
          <a:xfrm>
            <a:off x="650343" y="2013361"/>
            <a:ext cx="7843317" cy="530373"/>
          </a:xfrm>
        </p:spPr>
        <p:txBody>
          <a:bodyPr/>
          <a:lstStyle/>
          <a:p>
            <a:r>
              <a:rPr lang="en-US" dirty="0" smtClean="0"/>
              <a:t>Agenda topic:</a:t>
            </a:r>
            <a:endParaRPr lang="en-US" dirty="0"/>
          </a:p>
        </p:txBody>
      </p:sp>
    </p:spTree>
    <p:extLst>
      <p:ext uri="{BB962C8B-B14F-4D97-AF65-F5344CB8AC3E}">
        <p14:creationId xmlns:p14="http://schemas.microsoft.com/office/powerpoint/2010/main" val="16083115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Tertiary.</a:t>
            </a:r>
            <a:endParaRPr lang="en-US" dirty="0"/>
          </a:p>
        </p:txBody>
      </p:sp>
      <p:sp>
        <p:nvSpPr>
          <p:cNvPr id="4" name="Text Placeholder 3"/>
          <p:cNvSpPr>
            <a:spLocks noGrp="1"/>
          </p:cNvSpPr>
          <p:nvPr>
            <p:ph type="body" sz="quarter" idx="10"/>
          </p:nvPr>
        </p:nvSpPr>
        <p:spPr/>
        <p:txBody>
          <a:bodyPr/>
          <a:lstStyle/>
          <a:p>
            <a:r>
              <a:rPr lang="en-US" dirty="0" smtClean="0"/>
              <a:t>Sub topic:</a:t>
            </a:r>
            <a:endParaRPr lang="en-US" dirty="0"/>
          </a:p>
        </p:txBody>
      </p:sp>
    </p:spTree>
    <p:extLst>
      <p:ext uri="{BB962C8B-B14F-4D97-AF65-F5344CB8AC3E}">
        <p14:creationId xmlns:p14="http://schemas.microsoft.com/office/powerpoint/2010/main" val="22688249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p:cNvGrpSpPr>
            <a:grpSpLocks noChangeAspect="1"/>
          </p:cNvGrpSpPr>
          <p:nvPr/>
        </p:nvGrpSpPr>
        <p:grpSpPr>
          <a:xfrm>
            <a:off x="839796" y="743419"/>
            <a:ext cx="1371600" cy="1371600"/>
            <a:chOff x="2425700" y="711200"/>
            <a:chExt cx="4279900" cy="4279900"/>
          </a:xfrm>
        </p:grpSpPr>
        <p:pic>
          <p:nvPicPr>
            <p:cNvPr id="20" name="Picture 19" descr="circle.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25700" y="711200"/>
              <a:ext cx="4279900" cy="4279900"/>
            </a:xfrm>
            <a:prstGeom prst="rect">
              <a:avLst/>
            </a:prstGeom>
          </p:spPr>
        </p:pic>
        <p:pic>
          <p:nvPicPr>
            <p:cNvPr id="21" name="Picture 20" descr="star.eps"/>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52800" y="1588980"/>
              <a:ext cx="2438400" cy="2438400"/>
            </a:xfrm>
            <a:prstGeom prst="rect">
              <a:avLst/>
            </a:prstGeom>
          </p:spPr>
        </p:pic>
      </p:grpSp>
      <p:sp>
        <p:nvSpPr>
          <p:cNvPr id="93" name="Rectangle 92"/>
          <p:cNvSpPr/>
          <p:nvPr/>
        </p:nvSpPr>
        <p:spPr>
          <a:xfrm>
            <a:off x="3524263" y="3920765"/>
            <a:ext cx="2095474" cy="646331"/>
          </a:xfrm>
          <a:prstGeom prst="rect">
            <a:avLst/>
          </a:prstGeom>
        </p:spPr>
        <p:txBody>
          <a:bodyPr wrap="none">
            <a:spAutoFit/>
          </a:bodyPr>
          <a:lstStyle/>
          <a:p>
            <a:pPr algn="ctr"/>
            <a:r>
              <a:rPr lang="en-US" sz="3600" b="1" spc="-150" dirty="0">
                <a:solidFill>
                  <a:srgbClr val="232325"/>
                </a:solidFill>
                <a:latin typeface="HUGE Avant Garde Bold"/>
                <a:cs typeface="HUGE Avant Garde Bold"/>
              </a:rPr>
              <a:t>Strategy.</a:t>
            </a:r>
            <a:endParaRPr lang="en-US" sz="3600" spc="-150" dirty="0">
              <a:solidFill>
                <a:srgbClr val="232325"/>
              </a:solidFill>
              <a:latin typeface="Arial"/>
            </a:endParaRPr>
          </a:p>
        </p:txBody>
      </p:sp>
      <p:sp>
        <p:nvSpPr>
          <p:cNvPr id="98" name="Rectangle 97"/>
          <p:cNvSpPr/>
          <p:nvPr/>
        </p:nvSpPr>
        <p:spPr>
          <a:xfrm>
            <a:off x="3168728" y="2191013"/>
            <a:ext cx="2818874" cy="307777"/>
          </a:xfrm>
          <a:prstGeom prst="rect">
            <a:avLst/>
          </a:prstGeom>
        </p:spPr>
        <p:txBody>
          <a:bodyPr wrap="square">
            <a:spAutoFit/>
          </a:bodyPr>
          <a:lstStyle/>
          <a:p>
            <a:pPr algn="ctr"/>
            <a:r>
              <a:rPr lang="en-US" sz="1400" spc="-50" dirty="0">
                <a:solidFill>
                  <a:srgbClr val="232325"/>
                </a:solidFill>
                <a:latin typeface="Copernicus-Book"/>
                <a:cs typeface="Copernicus-Book"/>
              </a:rPr>
              <a:t>Unmet user need.</a:t>
            </a:r>
          </a:p>
        </p:txBody>
      </p:sp>
      <p:sp>
        <p:nvSpPr>
          <p:cNvPr id="99" name="Rectangle 98"/>
          <p:cNvSpPr/>
          <p:nvPr/>
        </p:nvSpPr>
        <p:spPr>
          <a:xfrm>
            <a:off x="119033" y="2191013"/>
            <a:ext cx="2813126" cy="307777"/>
          </a:xfrm>
          <a:prstGeom prst="rect">
            <a:avLst/>
          </a:prstGeom>
        </p:spPr>
        <p:txBody>
          <a:bodyPr wrap="square">
            <a:spAutoFit/>
          </a:bodyPr>
          <a:lstStyle/>
          <a:p>
            <a:pPr algn="ctr"/>
            <a:r>
              <a:rPr lang="en-US" sz="1400" spc="-50" dirty="0">
                <a:solidFill>
                  <a:srgbClr val="232325"/>
                </a:solidFill>
                <a:latin typeface="Copernicus-Book"/>
                <a:cs typeface="Copernicus-Book"/>
              </a:rPr>
              <a:t>Real marketing challenge.</a:t>
            </a:r>
            <a:r>
              <a:rPr lang="en-US" sz="1400" spc="-50" dirty="0">
                <a:solidFill>
                  <a:srgbClr val="EB008C"/>
                </a:solidFill>
                <a:latin typeface="Copernicus-Book"/>
                <a:cs typeface="Copernicus-Book"/>
              </a:rPr>
              <a:t> </a:t>
            </a:r>
            <a:endParaRPr lang="en-US" sz="1400" spc="-50" dirty="0">
              <a:solidFill>
                <a:srgbClr val="232325"/>
              </a:solidFill>
              <a:latin typeface="Copernicus-Book"/>
              <a:cs typeface="Copernicus-Book"/>
            </a:endParaRPr>
          </a:p>
        </p:txBody>
      </p:sp>
      <p:sp>
        <p:nvSpPr>
          <p:cNvPr id="100" name="Rectangle 99"/>
          <p:cNvSpPr/>
          <p:nvPr/>
        </p:nvSpPr>
        <p:spPr>
          <a:xfrm>
            <a:off x="6238187" y="2191013"/>
            <a:ext cx="2816352" cy="307777"/>
          </a:xfrm>
          <a:prstGeom prst="rect">
            <a:avLst/>
          </a:prstGeom>
        </p:spPr>
        <p:txBody>
          <a:bodyPr wrap="square">
            <a:spAutoFit/>
          </a:bodyPr>
          <a:lstStyle/>
          <a:p>
            <a:pPr algn="ctr"/>
            <a:r>
              <a:rPr lang="en-US" sz="1400" spc="-50" dirty="0">
                <a:solidFill>
                  <a:srgbClr val="232325"/>
                </a:solidFill>
                <a:latin typeface="Copernicus-Book"/>
                <a:cs typeface="Copernicus-Book"/>
              </a:rPr>
              <a:t>True brand capability.</a:t>
            </a:r>
            <a:r>
              <a:rPr lang="en-US" sz="1400" spc="-50" dirty="0">
                <a:solidFill>
                  <a:srgbClr val="EB008C"/>
                </a:solidFill>
                <a:latin typeface="Copernicus-Book"/>
                <a:cs typeface="Copernicus-Book"/>
              </a:rPr>
              <a:t> </a:t>
            </a:r>
          </a:p>
        </p:txBody>
      </p:sp>
      <p:grpSp>
        <p:nvGrpSpPr>
          <p:cNvPr id="101" name="Group 100"/>
          <p:cNvGrpSpPr>
            <a:grpSpLocks noChangeAspect="1"/>
          </p:cNvGrpSpPr>
          <p:nvPr/>
        </p:nvGrpSpPr>
        <p:grpSpPr>
          <a:xfrm>
            <a:off x="3892365" y="743419"/>
            <a:ext cx="1371600" cy="1371600"/>
            <a:chOff x="2425700" y="711200"/>
            <a:chExt cx="4279900" cy="4279900"/>
          </a:xfrm>
        </p:grpSpPr>
        <p:pic>
          <p:nvPicPr>
            <p:cNvPr id="102" name="Picture 101" descr="circle.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25700" y="711200"/>
              <a:ext cx="4279900" cy="4279900"/>
            </a:xfrm>
            <a:prstGeom prst="rect">
              <a:avLst/>
            </a:prstGeom>
          </p:spPr>
        </p:pic>
        <p:pic>
          <p:nvPicPr>
            <p:cNvPr id="103" name="Picture 102" descr="user.eps"/>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92500" y="1704020"/>
              <a:ext cx="2146300" cy="2159000"/>
            </a:xfrm>
            <a:prstGeom prst="rect">
              <a:avLst/>
            </a:prstGeom>
          </p:spPr>
        </p:pic>
      </p:grpSp>
      <p:grpSp>
        <p:nvGrpSpPr>
          <p:cNvPr id="107" name="Group 106"/>
          <p:cNvGrpSpPr>
            <a:grpSpLocks noChangeAspect="1"/>
          </p:cNvGrpSpPr>
          <p:nvPr/>
        </p:nvGrpSpPr>
        <p:grpSpPr>
          <a:xfrm>
            <a:off x="6960563" y="743419"/>
            <a:ext cx="1371600" cy="1371600"/>
            <a:chOff x="2425700" y="711200"/>
            <a:chExt cx="4279900" cy="4279900"/>
          </a:xfrm>
        </p:grpSpPr>
        <p:pic>
          <p:nvPicPr>
            <p:cNvPr id="108" name="Picture 107" descr="circle.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25700" y="711200"/>
              <a:ext cx="4279900" cy="4279900"/>
            </a:xfrm>
            <a:prstGeom prst="rect">
              <a:avLst/>
            </a:prstGeom>
          </p:spPr>
        </p:pic>
        <p:pic>
          <p:nvPicPr>
            <p:cNvPr id="109" name="Picture 108" descr="heart.eps"/>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40100" y="2001050"/>
              <a:ext cx="2451100" cy="2070100"/>
            </a:xfrm>
            <a:prstGeom prst="rect">
              <a:avLst/>
            </a:prstGeom>
          </p:spPr>
        </p:pic>
      </p:grpSp>
      <p:grpSp>
        <p:nvGrpSpPr>
          <p:cNvPr id="2" name="Group 1"/>
          <p:cNvGrpSpPr/>
          <p:nvPr/>
        </p:nvGrpSpPr>
        <p:grpSpPr>
          <a:xfrm>
            <a:off x="2526314" y="3085702"/>
            <a:ext cx="4056068" cy="735939"/>
            <a:chOff x="2526314" y="2959224"/>
            <a:chExt cx="4056068" cy="862418"/>
          </a:xfrm>
        </p:grpSpPr>
        <p:cxnSp>
          <p:nvCxnSpPr>
            <p:cNvPr id="110" name="Straight Arrow Connector 109"/>
            <p:cNvCxnSpPr/>
            <p:nvPr/>
          </p:nvCxnSpPr>
          <p:spPr>
            <a:xfrm>
              <a:off x="4590225" y="2959224"/>
              <a:ext cx="0" cy="862418"/>
            </a:xfrm>
            <a:prstGeom prst="straightConnector1">
              <a:avLst/>
            </a:prstGeom>
            <a:ln w="38100" cmpd="sng">
              <a:solidFill>
                <a:schemeClr val="tx1"/>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111" name="Straight Arrow Connector 110"/>
            <p:cNvCxnSpPr/>
            <p:nvPr/>
          </p:nvCxnSpPr>
          <p:spPr>
            <a:xfrm flipH="1">
              <a:off x="5719965" y="2959224"/>
              <a:ext cx="862417" cy="862418"/>
            </a:xfrm>
            <a:prstGeom prst="straightConnector1">
              <a:avLst/>
            </a:prstGeom>
            <a:ln w="38100" cmpd="sng">
              <a:solidFill>
                <a:schemeClr val="tx1"/>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112" name="Straight Arrow Connector 111"/>
            <p:cNvCxnSpPr/>
            <p:nvPr/>
          </p:nvCxnSpPr>
          <p:spPr>
            <a:xfrm>
              <a:off x="2526314" y="2959224"/>
              <a:ext cx="862418" cy="862418"/>
            </a:xfrm>
            <a:prstGeom prst="straightConnector1">
              <a:avLst/>
            </a:prstGeom>
            <a:ln w="38100" cmpd="sng">
              <a:solidFill>
                <a:schemeClr val="tx1"/>
              </a:solidFill>
              <a:tailEnd type="triangle" w="lg" len="med"/>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7484259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3524263" y="3920765"/>
            <a:ext cx="2095474" cy="646331"/>
          </a:xfrm>
          <a:prstGeom prst="rect">
            <a:avLst/>
          </a:prstGeom>
        </p:spPr>
        <p:txBody>
          <a:bodyPr wrap="none">
            <a:spAutoFit/>
          </a:bodyPr>
          <a:lstStyle/>
          <a:p>
            <a:pPr algn="ctr"/>
            <a:r>
              <a:rPr lang="en-US" sz="3600" b="1" spc="-150" dirty="0">
                <a:solidFill>
                  <a:srgbClr val="232325"/>
                </a:solidFill>
                <a:latin typeface="HUGE Avant Garde Bold"/>
                <a:cs typeface="HUGE Avant Garde Bold"/>
              </a:rPr>
              <a:t>Strategy.</a:t>
            </a:r>
            <a:endParaRPr lang="en-US" sz="3600" spc="-150" dirty="0">
              <a:solidFill>
                <a:srgbClr val="232325"/>
              </a:solidFill>
              <a:latin typeface="Arial"/>
            </a:endParaRPr>
          </a:p>
        </p:txBody>
      </p:sp>
      <p:sp>
        <p:nvSpPr>
          <p:cNvPr id="15" name="Rectangle 14"/>
          <p:cNvSpPr/>
          <p:nvPr/>
        </p:nvSpPr>
        <p:spPr>
          <a:xfrm>
            <a:off x="1843049" y="4513582"/>
            <a:ext cx="5417634" cy="400110"/>
          </a:xfrm>
          <a:prstGeom prst="rect">
            <a:avLst/>
          </a:prstGeom>
        </p:spPr>
        <p:txBody>
          <a:bodyPr wrap="square">
            <a:spAutoFit/>
          </a:bodyPr>
          <a:lstStyle/>
          <a:p>
            <a:pPr algn="ctr"/>
            <a:r>
              <a:rPr lang="en-US" sz="2000" b="1" spc="-50" smtClean="0">
                <a:solidFill>
                  <a:schemeClr val="accent1">
                    <a:lumMod val="75000"/>
                  </a:schemeClr>
                </a:solidFill>
                <a:latin typeface="Copernicus-Book"/>
                <a:cs typeface="Copernicus-Book"/>
              </a:rPr>
              <a:t>The takeaway </a:t>
            </a:r>
            <a:r>
              <a:rPr lang="en-US" sz="2000" b="1" spc="-50" dirty="0" smtClean="0">
                <a:solidFill>
                  <a:schemeClr val="accent1">
                    <a:lumMod val="75000"/>
                  </a:schemeClr>
                </a:solidFill>
                <a:latin typeface="Copernicus-Book"/>
                <a:cs typeface="Copernicus-Book"/>
              </a:rPr>
              <a:t>should be strong &amp; simple.</a:t>
            </a:r>
            <a:endParaRPr lang="en-US" sz="2000" spc="-50" dirty="0">
              <a:solidFill>
                <a:schemeClr val="accent1">
                  <a:lumMod val="75000"/>
                </a:schemeClr>
              </a:solidFill>
              <a:latin typeface="Copernicus-Book"/>
              <a:cs typeface="Copernicus-Book"/>
            </a:endParaRPr>
          </a:p>
        </p:txBody>
      </p:sp>
      <p:sp>
        <p:nvSpPr>
          <p:cNvPr id="16" name="Rectangle 15"/>
          <p:cNvSpPr/>
          <p:nvPr/>
        </p:nvSpPr>
        <p:spPr>
          <a:xfrm>
            <a:off x="3168728" y="2191013"/>
            <a:ext cx="2818874" cy="954107"/>
          </a:xfrm>
          <a:prstGeom prst="rect">
            <a:avLst/>
          </a:prstGeom>
        </p:spPr>
        <p:txBody>
          <a:bodyPr wrap="square">
            <a:spAutoFit/>
          </a:bodyPr>
          <a:lstStyle/>
          <a:p>
            <a:pPr algn="ctr"/>
            <a:r>
              <a:rPr lang="en-US" sz="1400" spc="-50" dirty="0">
                <a:solidFill>
                  <a:srgbClr val="232325"/>
                </a:solidFill>
                <a:latin typeface="Copernicus-Book"/>
                <a:cs typeface="Copernicus-Book"/>
              </a:rPr>
              <a:t>Unmet user need.</a:t>
            </a:r>
          </a:p>
          <a:p>
            <a:pPr algn="ctr"/>
            <a:r>
              <a:rPr lang="en-US" sz="1400" spc="-50" dirty="0" err="1">
                <a:solidFill>
                  <a:schemeClr val="accent1">
                    <a:lumMod val="75000"/>
                  </a:schemeClr>
                </a:solidFill>
                <a:latin typeface="Copernicus-Book"/>
                <a:cs typeface="Copernicus-Book"/>
              </a:rPr>
              <a:t>Lorem</a:t>
            </a:r>
            <a:r>
              <a:rPr lang="en-US" sz="1400" spc="-50" dirty="0">
                <a:solidFill>
                  <a:schemeClr val="accent1">
                    <a:lumMod val="75000"/>
                  </a:schemeClr>
                </a:solidFill>
                <a:latin typeface="Copernicus-Book"/>
                <a:cs typeface="Copernicus-Book"/>
              </a:rPr>
              <a:t> </a:t>
            </a:r>
            <a:r>
              <a:rPr lang="en-US" sz="1400" spc="-50" dirty="0" err="1">
                <a:solidFill>
                  <a:schemeClr val="accent1">
                    <a:lumMod val="75000"/>
                  </a:schemeClr>
                </a:solidFill>
                <a:latin typeface="Copernicus-Book"/>
                <a:cs typeface="Copernicus-Book"/>
              </a:rPr>
              <a:t>ipsum</a:t>
            </a:r>
            <a:r>
              <a:rPr lang="en-US" sz="1400" spc="-50" dirty="0">
                <a:solidFill>
                  <a:schemeClr val="accent1">
                    <a:lumMod val="75000"/>
                  </a:schemeClr>
                </a:solidFill>
                <a:latin typeface="Copernicus-Book"/>
                <a:cs typeface="Copernicus-Book"/>
              </a:rPr>
              <a:t> dolor sit </a:t>
            </a:r>
            <a:r>
              <a:rPr lang="en-US" sz="1400" spc="-50" dirty="0" err="1">
                <a:solidFill>
                  <a:schemeClr val="accent1">
                    <a:lumMod val="75000"/>
                  </a:schemeClr>
                </a:solidFill>
                <a:latin typeface="Copernicus-Book"/>
                <a:cs typeface="Copernicus-Book"/>
              </a:rPr>
              <a:t>amet</a:t>
            </a:r>
            <a:r>
              <a:rPr lang="en-US" sz="1400" spc="-50" dirty="0">
                <a:solidFill>
                  <a:schemeClr val="accent1">
                    <a:lumMod val="75000"/>
                  </a:schemeClr>
                </a:solidFill>
                <a:latin typeface="Copernicus-Book"/>
                <a:cs typeface="Copernicus-Book"/>
              </a:rPr>
              <a:t>, </a:t>
            </a:r>
            <a:r>
              <a:rPr lang="en-US" sz="1400" spc="-50" dirty="0" err="1">
                <a:solidFill>
                  <a:schemeClr val="accent1">
                    <a:lumMod val="75000"/>
                  </a:schemeClr>
                </a:solidFill>
                <a:latin typeface="Copernicus-Book"/>
                <a:cs typeface="Copernicus-Book"/>
              </a:rPr>
              <a:t>consectetur</a:t>
            </a:r>
            <a:r>
              <a:rPr lang="en-US" sz="1400" spc="-50" dirty="0">
                <a:solidFill>
                  <a:schemeClr val="accent1">
                    <a:lumMod val="75000"/>
                  </a:schemeClr>
                </a:solidFill>
                <a:latin typeface="Copernicus-Book"/>
                <a:cs typeface="Copernicus-Book"/>
              </a:rPr>
              <a:t> </a:t>
            </a:r>
            <a:r>
              <a:rPr lang="en-US" sz="1400" spc="-50" dirty="0" err="1">
                <a:solidFill>
                  <a:schemeClr val="accent1">
                    <a:lumMod val="75000"/>
                  </a:schemeClr>
                </a:solidFill>
                <a:latin typeface="Copernicus-Book"/>
                <a:cs typeface="Copernicus-Book"/>
              </a:rPr>
              <a:t>adipiscing</a:t>
            </a:r>
            <a:r>
              <a:rPr lang="en-US" sz="1400" spc="-50" dirty="0">
                <a:solidFill>
                  <a:schemeClr val="accent1">
                    <a:lumMod val="75000"/>
                  </a:schemeClr>
                </a:solidFill>
                <a:latin typeface="Copernicus-Book"/>
                <a:cs typeface="Copernicus-Book"/>
              </a:rPr>
              <a:t> </a:t>
            </a:r>
            <a:r>
              <a:rPr lang="en-US" sz="1400" spc="-50" dirty="0" err="1">
                <a:solidFill>
                  <a:schemeClr val="accent1">
                    <a:lumMod val="75000"/>
                  </a:schemeClr>
                </a:solidFill>
                <a:latin typeface="Copernicus-Book"/>
                <a:cs typeface="Copernicus-Book"/>
              </a:rPr>
              <a:t>elit</a:t>
            </a:r>
            <a:r>
              <a:rPr lang="en-US" sz="1400" spc="-50" dirty="0">
                <a:solidFill>
                  <a:schemeClr val="accent1">
                    <a:lumMod val="75000"/>
                  </a:schemeClr>
                </a:solidFill>
                <a:latin typeface="Copernicus-Book"/>
                <a:cs typeface="Copernicus-Book"/>
              </a:rPr>
              <a:t>.</a:t>
            </a:r>
          </a:p>
          <a:p>
            <a:pPr algn="ctr"/>
            <a:endParaRPr lang="en-US" sz="1400" spc="-50" dirty="0">
              <a:solidFill>
                <a:srgbClr val="232325"/>
              </a:solidFill>
              <a:latin typeface="Copernicus-Book"/>
              <a:cs typeface="Copernicus-Book"/>
            </a:endParaRPr>
          </a:p>
        </p:txBody>
      </p:sp>
      <p:sp>
        <p:nvSpPr>
          <p:cNvPr id="18" name="Rectangle 17"/>
          <p:cNvSpPr/>
          <p:nvPr/>
        </p:nvSpPr>
        <p:spPr>
          <a:xfrm>
            <a:off x="119033" y="2191013"/>
            <a:ext cx="2813126" cy="954107"/>
          </a:xfrm>
          <a:prstGeom prst="rect">
            <a:avLst/>
          </a:prstGeom>
        </p:spPr>
        <p:txBody>
          <a:bodyPr wrap="square">
            <a:spAutoFit/>
          </a:bodyPr>
          <a:lstStyle/>
          <a:p>
            <a:pPr algn="ctr"/>
            <a:r>
              <a:rPr lang="en-US" sz="1400" spc="-50" dirty="0">
                <a:solidFill>
                  <a:srgbClr val="232325"/>
                </a:solidFill>
                <a:latin typeface="Copernicus-Book"/>
                <a:cs typeface="Copernicus-Book"/>
              </a:rPr>
              <a:t>Real marketing challenge.</a:t>
            </a:r>
            <a:r>
              <a:rPr lang="en-US" sz="1400" spc="-50" dirty="0">
                <a:solidFill>
                  <a:srgbClr val="EB008C"/>
                </a:solidFill>
                <a:latin typeface="Copernicus-Book"/>
                <a:cs typeface="Copernicus-Book"/>
              </a:rPr>
              <a:t> </a:t>
            </a:r>
            <a:r>
              <a:rPr lang="en-US" sz="1400" spc="-50" dirty="0" err="1">
                <a:solidFill>
                  <a:schemeClr val="accent1">
                    <a:lumMod val="75000"/>
                  </a:schemeClr>
                </a:solidFill>
                <a:latin typeface="Copernicus-Book"/>
                <a:cs typeface="Copernicus-Book"/>
              </a:rPr>
              <a:t>Lorem</a:t>
            </a:r>
            <a:r>
              <a:rPr lang="en-US" sz="1400" spc="-50" dirty="0">
                <a:solidFill>
                  <a:schemeClr val="accent1">
                    <a:lumMod val="75000"/>
                  </a:schemeClr>
                </a:solidFill>
                <a:latin typeface="Copernicus-Book"/>
                <a:cs typeface="Copernicus-Book"/>
              </a:rPr>
              <a:t> </a:t>
            </a:r>
            <a:r>
              <a:rPr lang="en-US" sz="1400" spc="-50" dirty="0" err="1">
                <a:solidFill>
                  <a:schemeClr val="accent1">
                    <a:lumMod val="75000"/>
                  </a:schemeClr>
                </a:solidFill>
                <a:latin typeface="Copernicus-Book"/>
                <a:cs typeface="Copernicus-Book"/>
              </a:rPr>
              <a:t>ipsum</a:t>
            </a:r>
            <a:r>
              <a:rPr lang="en-US" sz="1400" spc="-50" dirty="0">
                <a:solidFill>
                  <a:schemeClr val="accent1">
                    <a:lumMod val="75000"/>
                  </a:schemeClr>
                </a:solidFill>
                <a:latin typeface="Copernicus-Book"/>
                <a:cs typeface="Copernicus-Book"/>
              </a:rPr>
              <a:t> dolor sit </a:t>
            </a:r>
            <a:r>
              <a:rPr lang="en-US" sz="1400" spc="-50" dirty="0" err="1">
                <a:solidFill>
                  <a:schemeClr val="accent1">
                    <a:lumMod val="75000"/>
                  </a:schemeClr>
                </a:solidFill>
                <a:latin typeface="Copernicus-Book"/>
                <a:cs typeface="Copernicus-Book"/>
              </a:rPr>
              <a:t>amet</a:t>
            </a:r>
            <a:r>
              <a:rPr lang="en-US" sz="1400" spc="-50" dirty="0">
                <a:solidFill>
                  <a:schemeClr val="accent1">
                    <a:lumMod val="75000"/>
                  </a:schemeClr>
                </a:solidFill>
                <a:latin typeface="Copernicus-Book"/>
                <a:cs typeface="Copernicus-Book"/>
              </a:rPr>
              <a:t>, </a:t>
            </a:r>
            <a:r>
              <a:rPr lang="en-US" sz="1400" spc="-50" dirty="0" err="1">
                <a:solidFill>
                  <a:schemeClr val="accent1">
                    <a:lumMod val="75000"/>
                  </a:schemeClr>
                </a:solidFill>
                <a:latin typeface="Copernicus-Book"/>
                <a:cs typeface="Copernicus-Book"/>
              </a:rPr>
              <a:t>consectetur</a:t>
            </a:r>
            <a:r>
              <a:rPr lang="en-US" sz="1400" spc="-50" dirty="0">
                <a:solidFill>
                  <a:schemeClr val="accent1">
                    <a:lumMod val="75000"/>
                  </a:schemeClr>
                </a:solidFill>
                <a:latin typeface="Copernicus-Book"/>
                <a:cs typeface="Copernicus-Book"/>
              </a:rPr>
              <a:t> </a:t>
            </a:r>
            <a:r>
              <a:rPr lang="en-US" sz="1400" spc="-50" dirty="0" err="1">
                <a:solidFill>
                  <a:schemeClr val="accent1">
                    <a:lumMod val="75000"/>
                  </a:schemeClr>
                </a:solidFill>
                <a:latin typeface="Copernicus-Book"/>
                <a:cs typeface="Copernicus-Book"/>
              </a:rPr>
              <a:t>adipiscing</a:t>
            </a:r>
            <a:r>
              <a:rPr lang="en-US" sz="1400" spc="-50" dirty="0">
                <a:solidFill>
                  <a:schemeClr val="accent1">
                    <a:lumMod val="75000"/>
                  </a:schemeClr>
                </a:solidFill>
                <a:latin typeface="Copernicus-Book"/>
                <a:cs typeface="Copernicus-Book"/>
              </a:rPr>
              <a:t> </a:t>
            </a:r>
            <a:r>
              <a:rPr lang="en-US" sz="1400" spc="-50" dirty="0" err="1">
                <a:solidFill>
                  <a:schemeClr val="accent1">
                    <a:lumMod val="75000"/>
                  </a:schemeClr>
                </a:solidFill>
                <a:latin typeface="Copernicus-Book"/>
                <a:cs typeface="Copernicus-Book"/>
              </a:rPr>
              <a:t>elit</a:t>
            </a:r>
            <a:r>
              <a:rPr lang="en-US" sz="1400" spc="-50" dirty="0">
                <a:solidFill>
                  <a:schemeClr val="accent1">
                    <a:lumMod val="75000"/>
                  </a:schemeClr>
                </a:solidFill>
                <a:latin typeface="Copernicus-Book"/>
                <a:cs typeface="Copernicus-Book"/>
              </a:rPr>
              <a:t>.</a:t>
            </a:r>
          </a:p>
          <a:p>
            <a:pPr algn="ctr"/>
            <a:endParaRPr lang="en-US" sz="1400" spc="-50" dirty="0">
              <a:solidFill>
                <a:srgbClr val="232325"/>
              </a:solidFill>
              <a:latin typeface="Copernicus-Book"/>
              <a:cs typeface="Copernicus-Book"/>
            </a:endParaRPr>
          </a:p>
        </p:txBody>
      </p:sp>
      <p:sp>
        <p:nvSpPr>
          <p:cNvPr id="20" name="Rectangle 19"/>
          <p:cNvSpPr/>
          <p:nvPr/>
        </p:nvSpPr>
        <p:spPr>
          <a:xfrm>
            <a:off x="6238187" y="2191013"/>
            <a:ext cx="2816352" cy="954107"/>
          </a:xfrm>
          <a:prstGeom prst="rect">
            <a:avLst/>
          </a:prstGeom>
        </p:spPr>
        <p:txBody>
          <a:bodyPr wrap="square">
            <a:spAutoFit/>
          </a:bodyPr>
          <a:lstStyle/>
          <a:p>
            <a:pPr algn="ctr"/>
            <a:r>
              <a:rPr lang="en-US" sz="1400" spc="-50" dirty="0">
                <a:solidFill>
                  <a:srgbClr val="232325"/>
                </a:solidFill>
                <a:latin typeface="Copernicus-Book"/>
                <a:cs typeface="Copernicus-Book"/>
              </a:rPr>
              <a:t>True brand capability.</a:t>
            </a:r>
            <a:r>
              <a:rPr lang="en-US" sz="1400" spc="-50" dirty="0">
                <a:solidFill>
                  <a:srgbClr val="EB008C"/>
                </a:solidFill>
                <a:latin typeface="Copernicus-Book"/>
                <a:cs typeface="Copernicus-Book"/>
              </a:rPr>
              <a:t> </a:t>
            </a:r>
          </a:p>
          <a:p>
            <a:pPr algn="ctr"/>
            <a:r>
              <a:rPr lang="en-US" sz="1400" spc="-50" dirty="0" err="1">
                <a:solidFill>
                  <a:schemeClr val="accent1">
                    <a:lumMod val="75000"/>
                  </a:schemeClr>
                </a:solidFill>
                <a:latin typeface="Copernicus-Book"/>
                <a:cs typeface="Copernicus-Book"/>
              </a:rPr>
              <a:t>Lorem</a:t>
            </a:r>
            <a:r>
              <a:rPr lang="en-US" sz="1400" spc="-50" dirty="0">
                <a:solidFill>
                  <a:schemeClr val="accent1">
                    <a:lumMod val="75000"/>
                  </a:schemeClr>
                </a:solidFill>
                <a:latin typeface="Copernicus-Book"/>
                <a:cs typeface="Copernicus-Book"/>
              </a:rPr>
              <a:t> </a:t>
            </a:r>
            <a:r>
              <a:rPr lang="en-US" sz="1400" spc="-50" dirty="0" err="1">
                <a:solidFill>
                  <a:schemeClr val="accent1">
                    <a:lumMod val="75000"/>
                  </a:schemeClr>
                </a:solidFill>
                <a:latin typeface="Copernicus-Book"/>
                <a:cs typeface="Copernicus-Book"/>
              </a:rPr>
              <a:t>ipsum</a:t>
            </a:r>
            <a:r>
              <a:rPr lang="en-US" sz="1400" spc="-50" dirty="0">
                <a:solidFill>
                  <a:schemeClr val="accent1">
                    <a:lumMod val="75000"/>
                  </a:schemeClr>
                </a:solidFill>
                <a:latin typeface="Copernicus-Book"/>
                <a:cs typeface="Copernicus-Book"/>
              </a:rPr>
              <a:t> dolor sit </a:t>
            </a:r>
            <a:r>
              <a:rPr lang="en-US" sz="1400" spc="-50" dirty="0" err="1">
                <a:solidFill>
                  <a:schemeClr val="accent1">
                    <a:lumMod val="75000"/>
                  </a:schemeClr>
                </a:solidFill>
                <a:latin typeface="Copernicus-Book"/>
                <a:cs typeface="Copernicus-Book"/>
              </a:rPr>
              <a:t>amet</a:t>
            </a:r>
            <a:r>
              <a:rPr lang="en-US" sz="1400" spc="-50" dirty="0">
                <a:solidFill>
                  <a:schemeClr val="accent1">
                    <a:lumMod val="75000"/>
                  </a:schemeClr>
                </a:solidFill>
                <a:latin typeface="Copernicus-Book"/>
                <a:cs typeface="Copernicus-Book"/>
              </a:rPr>
              <a:t>, </a:t>
            </a:r>
            <a:r>
              <a:rPr lang="en-US" sz="1400" spc="-50" dirty="0" err="1">
                <a:solidFill>
                  <a:schemeClr val="accent1">
                    <a:lumMod val="75000"/>
                  </a:schemeClr>
                </a:solidFill>
                <a:latin typeface="Copernicus-Book"/>
                <a:cs typeface="Copernicus-Book"/>
              </a:rPr>
              <a:t>consectetur</a:t>
            </a:r>
            <a:r>
              <a:rPr lang="en-US" sz="1400" spc="-50" dirty="0">
                <a:solidFill>
                  <a:schemeClr val="accent1">
                    <a:lumMod val="75000"/>
                  </a:schemeClr>
                </a:solidFill>
                <a:latin typeface="Copernicus-Book"/>
                <a:cs typeface="Copernicus-Book"/>
              </a:rPr>
              <a:t> </a:t>
            </a:r>
            <a:r>
              <a:rPr lang="en-US" sz="1400" spc="-50" dirty="0" err="1">
                <a:solidFill>
                  <a:schemeClr val="accent1">
                    <a:lumMod val="75000"/>
                  </a:schemeClr>
                </a:solidFill>
                <a:latin typeface="Copernicus-Book"/>
                <a:cs typeface="Copernicus-Book"/>
              </a:rPr>
              <a:t>adipiscing</a:t>
            </a:r>
            <a:r>
              <a:rPr lang="en-US" sz="1400" spc="-50" dirty="0">
                <a:solidFill>
                  <a:schemeClr val="accent1">
                    <a:lumMod val="75000"/>
                  </a:schemeClr>
                </a:solidFill>
                <a:latin typeface="Copernicus-Book"/>
                <a:cs typeface="Copernicus-Book"/>
              </a:rPr>
              <a:t> </a:t>
            </a:r>
            <a:r>
              <a:rPr lang="en-US" sz="1400" spc="-50" dirty="0" err="1">
                <a:solidFill>
                  <a:schemeClr val="accent1">
                    <a:lumMod val="75000"/>
                  </a:schemeClr>
                </a:solidFill>
                <a:latin typeface="Copernicus-Book"/>
                <a:cs typeface="Copernicus-Book"/>
              </a:rPr>
              <a:t>elit</a:t>
            </a:r>
            <a:r>
              <a:rPr lang="en-US" sz="1400" spc="-50" dirty="0">
                <a:solidFill>
                  <a:schemeClr val="accent1">
                    <a:lumMod val="75000"/>
                  </a:schemeClr>
                </a:solidFill>
                <a:latin typeface="Copernicus-Book"/>
                <a:cs typeface="Copernicus-Book"/>
              </a:rPr>
              <a:t>.</a:t>
            </a:r>
          </a:p>
          <a:p>
            <a:pPr algn="ctr"/>
            <a:endParaRPr lang="en-US" sz="1400" spc="-50" dirty="0">
              <a:solidFill>
                <a:schemeClr val="accent1">
                  <a:lumMod val="75000"/>
                </a:schemeClr>
              </a:solidFill>
              <a:latin typeface="Copernicus-Book"/>
              <a:cs typeface="Copernicus-Book"/>
            </a:endParaRPr>
          </a:p>
        </p:txBody>
      </p:sp>
      <p:grpSp>
        <p:nvGrpSpPr>
          <p:cNvPr id="36" name="Group 35"/>
          <p:cNvGrpSpPr>
            <a:grpSpLocks noChangeAspect="1"/>
          </p:cNvGrpSpPr>
          <p:nvPr/>
        </p:nvGrpSpPr>
        <p:grpSpPr>
          <a:xfrm>
            <a:off x="3892365" y="743419"/>
            <a:ext cx="1371600" cy="1371600"/>
            <a:chOff x="2425700" y="711200"/>
            <a:chExt cx="4279900" cy="4279900"/>
          </a:xfrm>
        </p:grpSpPr>
        <p:pic>
          <p:nvPicPr>
            <p:cNvPr id="37" name="Picture 36" descr="circle.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25700" y="711200"/>
              <a:ext cx="4279900" cy="4279900"/>
            </a:xfrm>
            <a:prstGeom prst="rect">
              <a:avLst/>
            </a:prstGeom>
          </p:spPr>
        </p:pic>
        <p:pic>
          <p:nvPicPr>
            <p:cNvPr id="38" name="Picture 37" descr="user.eps"/>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92500" y="1704020"/>
              <a:ext cx="2146300" cy="2159000"/>
            </a:xfrm>
            <a:prstGeom prst="rect">
              <a:avLst/>
            </a:prstGeom>
          </p:spPr>
        </p:pic>
      </p:grpSp>
      <p:grpSp>
        <p:nvGrpSpPr>
          <p:cNvPr id="42" name="Group 41"/>
          <p:cNvGrpSpPr>
            <a:grpSpLocks noChangeAspect="1"/>
          </p:cNvGrpSpPr>
          <p:nvPr/>
        </p:nvGrpSpPr>
        <p:grpSpPr>
          <a:xfrm>
            <a:off x="6960563" y="743419"/>
            <a:ext cx="1371600" cy="1371600"/>
            <a:chOff x="2425700" y="711200"/>
            <a:chExt cx="4279900" cy="4279900"/>
          </a:xfrm>
        </p:grpSpPr>
        <p:pic>
          <p:nvPicPr>
            <p:cNvPr id="43" name="Picture 42" descr="circle.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25700" y="711200"/>
              <a:ext cx="4279900" cy="4279900"/>
            </a:xfrm>
            <a:prstGeom prst="rect">
              <a:avLst/>
            </a:prstGeom>
          </p:spPr>
        </p:pic>
        <p:pic>
          <p:nvPicPr>
            <p:cNvPr id="44" name="Picture 43" descr="heart.eps"/>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40100" y="2001050"/>
              <a:ext cx="2451100" cy="2070100"/>
            </a:xfrm>
            <a:prstGeom prst="rect">
              <a:avLst/>
            </a:prstGeom>
          </p:spPr>
        </p:pic>
      </p:grpSp>
      <p:grpSp>
        <p:nvGrpSpPr>
          <p:cNvPr id="19" name="Group 18"/>
          <p:cNvGrpSpPr/>
          <p:nvPr/>
        </p:nvGrpSpPr>
        <p:grpSpPr>
          <a:xfrm>
            <a:off x="2526314" y="3085702"/>
            <a:ext cx="4056068" cy="735939"/>
            <a:chOff x="2526314" y="2959224"/>
            <a:chExt cx="4056068" cy="862418"/>
          </a:xfrm>
        </p:grpSpPr>
        <p:cxnSp>
          <p:nvCxnSpPr>
            <p:cNvPr id="21" name="Straight Arrow Connector 20"/>
            <p:cNvCxnSpPr/>
            <p:nvPr/>
          </p:nvCxnSpPr>
          <p:spPr>
            <a:xfrm>
              <a:off x="4590225" y="2959224"/>
              <a:ext cx="0" cy="862418"/>
            </a:xfrm>
            <a:prstGeom prst="straightConnector1">
              <a:avLst/>
            </a:prstGeom>
            <a:ln w="38100" cmpd="sng">
              <a:solidFill>
                <a:srgbClr val="000000"/>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flipH="1">
              <a:off x="5719965" y="2959224"/>
              <a:ext cx="862417" cy="862418"/>
            </a:xfrm>
            <a:prstGeom prst="straightConnector1">
              <a:avLst/>
            </a:prstGeom>
            <a:ln w="38100" cmpd="sng">
              <a:solidFill>
                <a:srgbClr val="000000"/>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a:off x="2526314" y="2959224"/>
              <a:ext cx="862418" cy="862418"/>
            </a:xfrm>
            <a:prstGeom prst="straightConnector1">
              <a:avLst/>
            </a:prstGeom>
            <a:ln w="38100" cmpd="sng">
              <a:solidFill>
                <a:srgbClr val="000000"/>
              </a:solidFill>
              <a:tailEnd type="triangle" w="lg" len="med"/>
            </a:ln>
            <a:effectLst/>
          </p:spPr>
          <p:style>
            <a:lnRef idx="2">
              <a:schemeClr val="accent1"/>
            </a:lnRef>
            <a:fillRef idx="0">
              <a:schemeClr val="accent1"/>
            </a:fillRef>
            <a:effectRef idx="1">
              <a:schemeClr val="accent1"/>
            </a:effectRef>
            <a:fontRef idx="minor">
              <a:schemeClr val="tx1"/>
            </a:fontRef>
          </p:style>
        </p:cxnSp>
      </p:grpSp>
      <p:grpSp>
        <p:nvGrpSpPr>
          <p:cNvPr id="24" name="Group 23"/>
          <p:cNvGrpSpPr>
            <a:grpSpLocks noChangeAspect="1"/>
          </p:cNvGrpSpPr>
          <p:nvPr/>
        </p:nvGrpSpPr>
        <p:grpSpPr>
          <a:xfrm>
            <a:off x="839796" y="743419"/>
            <a:ext cx="1371600" cy="1371600"/>
            <a:chOff x="2425700" y="711200"/>
            <a:chExt cx="4279900" cy="4279900"/>
          </a:xfrm>
        </p:grpSpPr>
        <p:pic>
          <p:nvPicPr>
            <p:cNvPr id="25" name="Picture 24" descr="circle.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25700" y="711200"/>
              <a:ext cx="4279900" cy="4279900"/>
            </a:xfrm>
            <a:prstGeom prst="rect">
              <a:avLst/>
            </a:prstGeom>
          </p:spPr>
        </p:pic>
        <p:pic>
          <p:nvPicPr>
            <p:cNvPr id="26" name="Picture 25" descr="star.eps"/>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52800" y="1588980"/>
              <a:ext cx="2438400" cy="2438400"/>
            </a:xfrm>
            <a:prstGeom prst="rect">
              <a:avLst/>
            </a:prstGeom>
          </p:spPr>
        </p:pic>
      </p:grpSp>
    </p:spTree>
    <p:extLst>
      <p:ext uri="{BB962C8B-B14F-4D97-AF65-F5344CB8AC3E}">
        <p14:creationId xmlns:p14="http://schemas.microsoft.com/office/powerpoint/2010/main" val="28587007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This is a single thought.</a:t>
            </a:r>
            <a:endParaRPr lang="en-US" dirty="0"/>
          </a:p>
        </p:txBody>
      </p:sp>
    </p:spTree>
    <p:extLst>
      <p:ext uri="{BB962C8B-B14F-4D97-AF65-F5344CB8AC3E}">
        <p14:creationId xmlns:p14="http://schemas.microsoft.com/office/powerpoint/2010/main" val="15404151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US" dirty="0" smtClean="0"/>
              <a:t>A single thought needs a header.</a:t>
            </a:r>
            <a:endParaRPr lang="en-US" dirty="0"/>
          </a:p>
        </p:txBody>
      </p:sp>
      <p:sp>
        <p:nvSpPr>
          <p:cNvPr id="3" name="Text Placeholder 2"/>
          <p:cNvSpPr>
            <a:spLocks noGrp="1"/>
          </p:cNvSpPr>
          <p:nvPr>
            <p:ph type="body" sz="quarter" idx="10"/>
          </p:nvPr>
        </p:nvSpPr>
        <p:spPr/>
        <p:txBody>
          <a:bodyPr/>
          <a:lstStyle/>
          <a:p>
            <a:r>
              <a:rPr lang="en-US" spc="0" dirty="0" smtClean="0"/>
              <a:t>And sometimes:</a:t>
            </a:r>
            <a:endParaRPr lang="en-US" spc="0" dirty="0"/>
          </a:p>
        </p:txBody>
      </p:sp>
      <p:sp>
        <p:nvSpPr>
          <p:cNvPr id="6" name="TextBox 5"/>
          <p:cNvSpPr txBox="1"/>
          <p:nvPr/>
        </p:nvSpPr>
        <p:spPr>
          <a:xfrm>
            <a:off x="3145149" y="3006328"/>
            <a:ext cx="914400" cy="914400"/>
          </a:xfrm>
          <a:prstGeom prst="rect">
            <a:avLst/>
          </a:prstGeom>
          <a:noFill/>
        </p:spPr>
        <p:txBody>
          <a:bodyPr wrap="none" tIns="0" bIns="0" rtlCol="0">
            <a:noAutofit/>
          </a:bodyPr>
          <a:lstStyle/>
          <a:p>
            <a:pPr>
              <a:spcAft>
                <a:spcPts val="800"/>
              </a:spcAft>
            </a:pPr>
            <a:endParaRPr lang="en-US" sz="1400" dirty="0">
              <a:solidFill>
                <a:srgbClr val="232325"/>
              </a:solidFill>
              <a:latin typeface="Copernicus-Book"/>
              <a:cs typeface="Copernicus-Book"/>
            </a:endParaRPr>
          </a:p>
        </p:txBody>
      </p:sp>
    </p:spTree>
    <p:extLst>
      <p:ext uri="{BB962C8B-B14F-4D97-AF65-F5344CB8AC3E}">
        <p14:creationId xmlns:p14="http://schemas.microsoft.com/office/powerpoint/2010/main" val="32758201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If a thought needs more clarification, use an extra sentence or two.</a:t>
            </a:r>
          </a:p>
        </p:txBody>
      </p:sp>
      <p:sp>
        <p:nvSpPr>
          <p:cNvPr id="4" name="Text Placeholder 3"/>
          <p:cNvSpPr>
            <a:spLocks noGrp="1"/>
          </p:cNvSpPr>
          <p:nvPr>
            <p:ph type="body" sz="quarter" idx="10"/>
          </p:nvPr>
        </p:nvSpPr>
        <p:spPr/>
        <p:txBody>
          <a:bodyPr/>
          <a:lstStyle/>
          <a:p>
            <a:pPr>
              <a:lnSpc>
                <a:spcPct val="110000"/>
              </a:lnSpc>
            </a:pPr>
            <a:r>
              <a:rPr lang="en-US" dirty="0" smtClean="0"/>
              <a:t>But, make sure you keep it simple &amp; to the point.</a:t>
            </a:r>
            <a:r>
              <a:rPr lang="en-US" dirty="0"/>
              <a:t> </a:t>
            </a:r>
            <a:r>
              <a:rPr lang="en-US" dirty="0" smtClean="0"/>
              <a:t> Presentation tools are used to give a presentation, not build an encyclopedia.</a:t>
            </a:r>
          </a:p>
        </p:txBody>
      </p:sp>
    </p:spTree>
    <p:extLst>
      <p:ext uri="{BB962C8B-B14F-4D97-AF65-F5344CB8AC3E}">
        <p14:creationId xmlns:p14="http://schemas.microsoft.com/office/powerpoint/2010/main" val="26614254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17548"/>
            <a:ext cx="7886700" cy="994172"/>
          </a:xfrm>
        </p:spPr>
        <p:txBody>
          <a:bodyPr>
            <a:normAutofit/>
          </a:bodyPr>
          <a:lstStyle/>
          <a:p>
            <a:r>
              <a:rPr lang="en-US" sz="2700" spc="-135" dirty="0">
                <a:latin typeface="HUGE Avant Garde" charset="0"/>
                <a:ea typeface="HUGE Avant Garde" charset="0"/>
                <a:cs typeface="HUGE Avant Garde" charset="0"/>
              </a:rPr>
              <a:t>Executive summary.</a:t>
            </a:r>
          </a:p>
        </p:txBody>
      </p:sp>
      <p:sp>
        <p:nvSpPr>
          <p:cNvPr id="3" name="Content Placeholder 2"/>
          <p:cNvSpPr>
            <a:spLocks noGrp="1"/>
          </p:cNvSpPr>
          <p:nvPr>
            <p:ph idx="1"/>
          </p:nvPr>
        </p:nvSpPr>
        <p:spPr>
          <a:xfrm>
            <a:off x="628650" y="1064070"/>
            <a:ext cx="7407910" cy="3263504"/>
          </a:xfrm>
        </p:spPr>
        <p:txBody>
          <a:bodyPr>
            <a:noAutofit/>
          </a:bodyPr>
          <a:lstStyle/>
          <a:p>
            <a:pPr marL="385763" indent="-385763">
              <a:buFont typeface="+mj-lt"/>
              <a:buAutoNum type="arabicPeriod"/>
            </a:pPr>
            <a:r>
              <a:rPr lang="en-US" sz="1200" dirty="0" smtClean="0">
                <a:latin typeface="Copernicus Book" charset="0"/>
                <a:ea typeface="Copernicus Book" charset="0"/>
                <a:cs typeface="Copernicus Book" charset="0"/>
              </a:rPr>
              <a:t>This is where you tell your audience what they are going to hear.</a:t>
            </a:r>
          </a:p>
          <a:p>
            <a:pPr marL="385763" indent="-385763">
              <a:buFont typeface="+mj-lt"/>
              <a:buAutoNum type="arabicPeriod"/>
            </a:pPr>
            <a:endParaRPr lang="en-US" sz="1200" dirty="0">
              <a:latin typeface="Copernicus Book" charset="0"/>
              <a:ea typeface="Copernicus Book" charset="0"/>
              <a:cs typeface="Copernicus Book" charset="0"/>
            </a:endParaRPr>
          </a:p>
          <a:p>
            <a:pPr marL="385763" indent="-385763">
              <a:buFont typeface="+mj-lt"/>
              <a:buAutoNum type="arabicPeriod"/>
            </a:pPr>
            <a:r>
              <a:rPr lang="en-US" sz="1200" dirty="0" smtClean="0">
                <a:latin typeface="Copernicus Book" charset="0"/>
                <a:ea typeface="Copernicus Book" charset="0"/>
                <a:cs typeface="Copernicus Book" charset="0"/>
              </a:rPr>
              <a:t>Make no more than (5) points that you want them to “walk away” with.</a:t>
            </a:r>
            <a:endParaRPr lang="en-US" sz="1200" dirty="0">
              <a:latin typeface="Copernicus Book" charset="0"/>
              <a:ea typeface="Copernicus Book" charset="0"/>
              <a:cs typeface="Copernicus Book" charset="0"/>
            </a:endParaRPr>
          </a:p>
          <a:p>
            <a:pPr marL="385763" indent="-385763">
              <a:buFont typeface="+mj-lt"/>
              <a:buAutoNum type="arabicPeriod"/>
            </a:pPr>
            <a:endParaRPr lang="en-US" sz="1200" dirty="0">
              <a:latin typeface="Copernicus Book" charset="0"/>
              <a:ea typeface="Copernicus Book" charset="0"/>
              <a:cs typeface="Copernicus Book" charset="0"/>
            </a:endParaRPr>
          </a:p>
          <a:p>
            <a:pPr marL="385763" indent="-385763">
              <a:buFont typeface="+mj-lt"/>
              <a:buAutoNum type="arabicPeriod"/>
            </a:pPr>
            <a:r>
              <a:rPr lang="en-US" sz="1200" dirty="0" smtClean="0">
                <a:latin typeface="Copernicus Book" charset="0"/>
                <a:ea typeface="Copernicus Book" charset="0"/>
                <a:cs typeface="Copernicus Book" charset="0"/>
              </a:rPr>
              <a:t>Use clear, concise language: Make your words work hard for you.</a:t>
            </a:r>
          </a:p>
          <a:p>
            <a:pPr marL="385763" indent="-385763">
              <a:buFont typeface="+mj-lt"/>
              <a:buAutoNum type="arabicPeriod"/>
            </a:pPr>
            <a:endParaRPr lang="en-US" sz="1200" dirty="0" smtClean="0">
              <a:latin typeface="Copernicus Book" charset="0"/>
              <a:ea typeface="Copernicus Book" charset="0"/>
              <a:cs typeface="Copernicus Book" charset="0"/>
            </a:endParaRPr>
          </a:p>
          <a:p>
            <a:pPr marL="385763" indent="-385763">
              <a:buFont typeface="+mj-lt"/>
              <a:buAutoNum type="arabicPeriod"/>
            </a:pPr>
            <a:r>
              <a:rPr lang="en-US" sz="1200" dirty="0" smtClean="0">
                <a:latin typeface="Copernicus Book" charset="0"/>
                <a:ea typeface="Copernicus Book" charset="0"/>
                <a:cs typeface="Copernicus Book" charset="0"/>
              </a:rPr>
              <a:t>Do not use any acronyms, or if you do (IYD) make sure they are clear.</a:t>
            </a:r>
          </a:p>
          <a:p>
            <a:pPr marL="385763" indent="-385763">
              <a:buFont typeface="+mj-lt"/>
              <a:buAutoNum type="arabicPeriod"/>
            </a:pPr>
            <a:endParaRPr lang="en-US" sz="1200" dirty="0" smtClean="0">
              <a:latin typeface="Copernicus Book" charset="0"/>
              <a:ea typeface="Copernicus Book" charset="0"/>
              <a:cs typeface="Copernicus Book" charset="0"/>
            </a:endParaRPr>
          </a:p>
          <a:p>
            <a:pPr marL="385763" indent="-385763">
              <a:buFont typeface="+mj-lt"/>
              <a:buAutoNum type="arabicPeriod"/>
            </a:pPr>
            <a:r>
              <a:rPr lang="en-US" sz="1200" dirty="0" smtClean="0">
                <a:latin typeface="Copernicus Book" charset="0"/>
                <a:ea typeface="Copernicus Book" charset="0"/>
                <a:cs typeface="Copernicus Book" charset="0"/>
              </a:rPr>
              <a:t>The last bullet should be the “so what” of the entire presentation.  This slide should help frame your story arc; and, you should come back to it on your last revision to see if it still makes sense, or if it can be improved.</a:t>
            </a:r>
            <a:endParaRPr lang="en-US" sz="1200" dirty="0">
              <a:latin typeface="Copernicus Book" charset="0"/>
              <a:ea typeface="Copernicus Book" charset="0"/>
              <a:cs typeface="Copernicus Book" charset="0"/>
            </a:endParaRPr>
          </a:p>
          <a:p>
            <a:pPr marL="385763" indent="-385763">
              <a:buFont typeface="+mj-lt"/>
              <a:buAutoNum type="arabicPeriod" startAt="6"/>
            </a:pPr>
            <a:endParaRPr lang="en-US" sz="1200" dirty="0">
              <a:latin typeface="Copernicus Book" charset="0"/>
              <a:ea typeface="Copernicus Book" charset="0"/>
              <a:cs typeface="Copernicus Book" charset="0"/>
            </a:endParaRPr>
          </a:p>
        </p:txBody>
      </p:sp>
    </p:spTree>
    <p:extLst>
      <p:ext uri="{BB962C8B-B14F-4D97-AF65-F5344CB8AC3E}">
        <p14:creationId xmlns:p14="http://schemas.microsoft.com/office/powerpoint/2010/main" val="150891255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506520" y="0"/>
            <a:ext cx="8266590" cy="5715000"/>
          </a:xfrm>
          <a:prstGeom prst="rect">
            <a:avLst/>
          </a:prstGeom>
        </p:spPr>
        <p:txBody>
          <a:bodyPr vert="horz" lIns="91440" tIns="0" rIns="91440" bIns="0" rtlCol="0" anchor="ctr">
            <a:noAutofit/>
          </a:bodyPr>
          <a:lstStyle>
            <a:lvl1pPr algn="l" defTabSz="457200" rtl="0" eaLnBrk="1" latinLnBrk="0" hangingPunct="1">
              <a:spcBef>
                <a:spcPct val="0"/>
              </a:spcBef>
              <a:buNone/>
              <a:defRPr sz="3600" kern="1200" spc="-150">
                <a:solidFill>
                  <a:srgbClr val="232325"/>
                </a:solidFill>
                <a:latin typeface="HUGE Avant Garde Bold"/>
                <a:ea typeface="+mj-ea"/>
                <a:cs typeface="HUGE Avant Garde Bold"/>
              </a:defRPr>
            </a:lvl1pPr>
          </a:lstStyle>
          <a:p>
            <a:pPr>
              <a:spcBef>
                <a:spcPts val="0"/>
              </a:spcBef>
            </a:pPr>
            <a:r>
              <a:rPr lang="en-US" sz="2200" spc="0" dirty="0" smtClean="0">
                <a:solidFill>
                  <a:schemeClr val="accent1">
                    <a:lumMod val="75000"/>
                  </a:schemeClr>
                </a:solidFill>
                <a:latin typeface="Copernicus-BookItalic"/>
                <a:cs typeface="Copernicus-BookItalic"/>
              </a:rPr>
              <a:t>A simple list.</a:t>
            </a:r>
            <a:r>
              <a:rPr lang="en-US" sz="2800" dirty="0" smtClean="0">
                <a:solidFill>
                  <a:schemeClr val="accent1">
                    <a:lumMod val="75000"/>
                  </a:schemeClr>
                </a:solidFill>
                <a:latin typeface="Copernicus-BookItalic"/>
                <a:cs typeface="Copernicus-BookItalic"/>
              </a:rPr>
              <a:t/>
            </a:r>
            <a:br>
              <a:rPr lang="en-US" sz="2800" dirty="0" smtClean="0">
                <a:solidFill>
                  <a:schemeClr val="accent1">
                    <a:lumMod val="75000"/>
                  </a:schemeClr>
                </a:solidFill>
                <a:latin typeface="Copernicus-BookItalic"/>
                <a:cs typeface="Copernicus-BookItalic"/>
              </a:rPr>
            </a:br>
            <a:r>
              <a:rPr lang="en-US" sz="5000" dirty="0" smtClean="0"/>
              <a:t>1. Relevant.</a:t>
            </a:r>
            <a:br>
              <a:rPr lang="en-US" sz="5000" dirty="0" smtClean="0"/>
            </a:br>
            <a:r>
              <a:rPr lang="en-US" sz="5000" dirty="0" smtClean="0"/>
              <a:t>2. Findable.</a:t>
            </a:r>
            <a:br>
              <a:rPr lang="en-US" sz="5000" dirty="0" smtClean="0"/>
            </a:br>
            <a:r>
              <a:rPr lang="en-US" sz="5000" dirty="0" smtClean="0"/>
              <a:t>3. Portable.</a:t>
            </a:r>
            <a:endParaRPr lang="en-US" sz="5000" dirty="0"/>
          </a:p>
        </p:txBody>
      </p:sp>
    </p:spTree>
    <p:extLst>
      <p:ext uri="{BB962C8B-B14F-4D97-AF65-F5344CB8AC3E}">
        <p14:creationId xmlns:p14="http://schemas.microsoft.com/office/powerpoint/2010/main" val="31976489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506520" y="0"/>
            <a:ext cx="8266590" cy="5715000"/>
          </a:xfrm>
          <a:prstGeom prst="rect">
            <a:avLst/>
          </a:prstGeom>
        </p:spPr>
        <p:txBody>
          <a:bodyPr vert="horz" lIns="91440" tIns="0" rIns="91440" bIns="0" rtlCol="0" anchor="ctr">
            <a:noAutofit/>
          </a:bodyPr>
          <a:lstStyle>
            <a:lvl1pPr algn="l" defTabSz="457200" rtl="0" eaLnBrk="1" latinLnBrk="0" hangingPunct="1">
              <a:spcBef>
                <a:spcPct val="0"/>
              </a:spcBef>
              <a:buNone/>
              <a:defRPr sz="3600" kern="1200" spc="-150">
                <a:solidFill>
                  <a:srgbClr val="232325"/>
                </a:solidFill>
                <a:latin typeface="HUGE Avant Garde Bold"/>
                <a:ea typeface="+mj-ea"/>
                <a:cs typeface="HUGE Avant Garde Bold"/>
              </a:defRPr>
            </a:lvl1pPr>
          </a:lstStyle>
          <a:p>
            <a:pPr>
              <a:spcBef>
                <a:spcPts val="0"/>
              </a:spcBef>
            </a:pPr>
            <a:r>
              <a:rPr lang="en-US" sz="2200" spc="0" dirty="0" smtClean="0">
                <a:solidFill>
                  <a:schemeClr val="accent1">
                    <a:lumMod val="75000"/>
                  </a:schemeClr>
                </a:solidFill>
                <a:latin typeface="Copernicus-BookItalic"/>
                <a:cs typeface="Copernicus-BookItalic"/>
              </a:rPr>
              <a:t>A simple list with one state:</a:t>
            </a:r>
            <a:r>
              <a:rPr lang="en-US" sz="2200" dirty="0" smtClean="0">
                <a:solidFill>
                  <a:schemeClr val="accent1">
                    <a:lumMod val="75000"/>
                  </a:schemeClr>
                </a:solidFill>
                <a:latin typeface="Copernicus-BookItalic"/>
                <a:cs typeface="Copernicus-BookItalic"/>
              </a:rPr>
              <a:t/>
            </a:r>
            <a:br>
              <a:rPr lang="en-US" sz="2200" dirty="0" smtClean="0">
                <a:solidFill>
                  <a:schemeClr val="accent1">
                    <a:lumMod val="75000"/>
                  </a:schemeClr>
                </a:solidFill>
                <a:latin typeface="Copernicus-BookItalic"/>
                <a:cs typeface="Copernicus-BookItalic"/>
              </a:rPr>
            </a:br>
            <a:r>
              <a:rPr lang="en-US" dirty="0" smtClean="0"/>
              <a:t>1. Relevant.</a:t>
            </a:r>
            <a:br>
              <a:rPr lang="en-US" dirty="0" smtClean="0"/>
            </a:br>
            <a:r>
              <a:rPr lang="en-US" dirty="0" smtClean="0">
                <a:solidFill>
                  <a:prstClr val="white">
                    <a:lumMod val="75000"/>
                  </a:prstClr>
                </a:solidFill>
              </a:rPr>
              <a:t>2. Findable.</a:t>
            </a:r>
            <a:br>
              <a:rPr lang="en-US" dirty="0" smtClean="0">
                <a:solidFill>
                  <a:prstClr val="white">
                    <a:lumMod val="75000"/>
                  </a:prstClr>
                </a:solidFill>
              </a:rPr>
            </a:br>
            <a:r>
              <a:rPr lang="en-US" dirty="0" smtClean="0">
                <a:solidFill>
                  <a:prstClr val="white">
                    <a:lumMod val="75000"/>
                  </a:prstClr>
                </a:solidFill>
              </a:rPr>
              <a:t>3. Portable.</a:t>
            </a:r>
          </a:p>
          <a:p>
            <a:pPr>
              <a:spcBef>
                <a:spcPts val="0"/>
              </a:spcBef>
            </a:pPr>
            <a:r>
              <a:rPr lang="en-US" dirty="0" smtClean="0">
                <a:solidFill>
                  <a:prstClr val="white">
                    <a:lumMod val="75000"/>
                  </a:prstClr>
                </a:solidFill>
              </a:rPr>
              <a:t>4. Huggable.</a:t>
            </a:r>
          </a:p>
          <a:p>
            <a:pPr>
              <a:spcBef>
                <a:spcPts val="0"/>
              </a:spcBef>
            </a:pPr>
            <a:r>
              <a:rPr lang="en-US" dirty="0" smtClean="0">
                <a:solidFill>
                  <a:prstClr val="white">
                    <a:lumMod val="75000"/>
                  </a:prstClr>
                </a:solidFill>
              </a:rPr>
              <a:t>5. Reusable.</a:t>
            </a:r>
            <a:endParaRPr lang="en-US" dirty="0">
              <a:solidFill>
                <a:prstClr val="white">
                  <a:lumMod val="75000"/>
                </a:prstClr>
              </a:solidFill>
            </a:endParaRPr>
          </a:p>
        </p:txBody>
      </p:sp>
    </p:spTree>
    <p:extLst>
      <p:ext uri="{BB962C8B-B14F-4D97-AF65-F5344CB8AC3E}">
        <p14:creationId xmlns:p14="http://schemas.microsoft.com/office/powerpoint/2010/main" val="29278961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506521" y="0"/>
            <a:ext cx="8273016" cy="5714999"/>
          </a:xfrm>
          <a:prstGeom prst="rect">
            <a:avLst/>
          </a:prstGeom>
        </p:spPr>
        <p:txBody>
          <a:bodyPr tIns="0" bIns="0" anchor="ctr"/>
          <a:lstStyle>
            <a:lvl1pPr algn="l" defTabSz="457200" rtl="0" eaLnBrk="1" latinLnBrk="0" hangingPunct="1">
              <a:spcBef>
                <a:spcPct val="0"/>
              </a:spcBef>
              <a:buNone/>
              <a:defRPr sz="3600" kern="1200" spc="-150">
                <a:solidFill>
                  <a:srgbClr val="232325"/>
                </a:solidFill>
                <a:latin typeface="HUGE Avant Garde Bold"/>
                <a:ea typeface="+mj-ea"/>
                <a:cs typeface="HUGE Avant Garde Bold"/>
              </a:defRPr>
            </a:lvl1pPr>
          </a:lstStyle>
          <a:p>
            <a:pPr>
              <a:spcBef>
                <a:spcPts val="0"/>
              </a:spcBef>
              <a:spcAft>
                <a:spcPts val="480"/>
              </a:spcAft>
            </a:pPr>
            <a:r>
              <a:rPr lang="en-US" dirty="0" smtClean="0"/>
              <a:t>This is your team.</a:t>
            </a:r>
            <a:endParaRPr lang="en-US" spc="0" dirty="0"/>
          </a:p>
          <a:p>
            <a:pPr>
              <a:spcBef>
                <a:spcPts val="0"/>
              </a:spcBef>
              <a:spcAft>
                <a:spcPts val="480"/>
              </a:spcAft>
            </a:pPr>
            <a:r>
              <a:rPr lang="en-US" sz="2000" spc="0" dirty="0" smtClean="0">
                <a:latin typeface="Copernicus-Book"/>
                <a:cs typeface="Copernicus-Book"/>
              </a:rPr>
              <a:t>Ice Cube – Leader</a:t>
            </a:r>
          </a:p>
          <a:p>
            <a:pPr>
              <a:spcBef>
                <a:spcPts val="0"/>
              </a:spcBef>
              <a:spcAft>
                <a:spcPts val="480"/>
              </a:spcAft>
            </a:pPr>
            <a:r>
              <a:rPr lang="en-US" sz="2000" spc="0" dirty="0" smtClean="0">
                <a:latin typeface="Copernicus-Book"/>
                <a:cs typeface="Copernicus-Book"/>
              </a:rPr>
              <a:t>MC Ren – Biz Expert</a:t>
            </a:r>
          </a:p>
          <a:p>
            <a:pPr>
              <a:spcBef>
                <a:spcPts val="0"/>
              </a:spcBef>
              <a:spcAft>
                <a:spcPts val="480"/>
              </a:spcAft>
            </a:pPr>
            <a:r>
              <a:rPr lang="en-US" sz="2000" spc="0" dirty="0" err="1" smtClean="0">
                <a:latin typeface="Copernicus-Book"/>
                <a:cs typeface="Copernicus-Book"/>
              </a:rPr>
              <a:t>Eazy</a:t>
            </a:r>
            <a:r>
              <a:rPr lang="en-US" sz="2000" spc="0" dirty="0" smtClean="0">
                <a:latin typeface="Copernicus-Book"/>
                <a:cs typeface="Copernicus-Book"/>
              </a:rPr>
              <a:t> E – Marketing Lead</a:t>
            </a:r>
          </a:p>
          <a:p>
            <a:pPr>
              <a:spcBef>
                <a:spcPts val="0"/>
              </a:spcBef>
              <a:spcAft>
                <a:spcPts val="480"/>
              </a:spcAft>
            </a:pPr>
            <a:r>
              <a:rPr lang="en-US" sz="2000" spc="0" dirty="0" smtClean="0">
                <a:latin typeface="Copernicus-Book"/>
                <a:cs typeface="Copernicus-Book"/>
              </a:rPr>
              <a:t>DJ </a:t>
            </a:r>
            <a:r>
              <a:rPr lang="en-US" sz="2000" spc="0" dirty="0" err="1" smtClean="0">
                <a:latin typeface="Copernicus-Book"/>
                <a:cs typeface="Copernicus-Book"/>
              </a:rPr>
              <a:t>Yella</a:t>
            </a:r>
            <a:r>
              <a:rPr lang="en-US" sz="2000" spc="0" dirty="0" smtClean="0">
                <a:latin typeface="Copernicus-Book"/>
                <a:cs typeface="Copernicus-Book"/>
              </a:rPr>
              <a:t> – Property Lead</a:t>
            </a:r>
          </a:p>
          <a:p>
            <a:pPr>
              <a:spcBef>
                <a:spcPts val="0"/>
              </a:spcBef>
              <a:spcAft>
                <a:spcPts val="480"/>
              </a:spcAft>
            </a:pPr>
            <a:r>
              <a:rPr lang="en-US" sz="2000" spc="0" dirty="0" smtClean="0">
                <a:latin typeface="Copernicus-Book"/>
                <a:cs typeface="Copernicus-Book"/>
              </a:rPr>
              <a:t>Arabian Prince – Agency Partner</a:t>
            </a:r>
          </a:p>
          <a:p>
            <a:pPr>
              <a:spcBef>
                <a:spcPts val="0"/>
              </a:spcBef>
              <a:spcAft>
                <a:spcPts val="480"/>
              </a:spcAft>
            </a:pPr>
            <a:r>
              <a:rPr lang="en-US" sz="2000" spc="0" dirty="0">
                <a:latin typeface="Copernicus-Book"/>
                <a:cs typeface="Copernicus-Book"/>
              </a:rPr>
              <a:t>Dr. </a:t>
            </a:r>
            <a:r>
              <a:rPr lang="en-US" sz="2000" spc="0" dirty="0" smtClean="0">
                <a:latin typeface="Copernicus-Book"/>
                <a:cs typeface="Copernicus-Book"/>
              </a:rPr>
              <a:t>Dre – Exec Sponsor</a:t>
            </a:r>
            <a:endParaRPr lang="en-US" sz="2000" spc="0" dirty="0">
              <a:latin typeface="Copernicus-Book"/>
              <a:cs typeface="Copernicus-Book"/>
            </a:endParaRPr>
          </a:p>
        </p:txBody>
      </p:sp>
    </p:spTree>
    <p:extLst>
      <p:ext uri="{BB962C8B-B14F-4D97-AF65-F5344CB8AC3E}">
        <p14:creationId xmlns:p14="http://schemas.microsoft.com/office/powerpoint/2010/main" val="31822841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tIns="0" bIns="0"/>
          <a:lstStyle/>
          <a:p>
            <a:pPr>
              <a:lnSpc>
                <a:spcPct val="90000"/>
              </a:lnSpc>
            </a:pPr>
            <a:r>
              <a:rPr lang="en-US" dirty="0" smtClean="0"/>
              <a:t>This is an uncommon slide.</a:t>
            </a:r>
            <a:endParaRPr lang="en-US" dirty="0"/>
          </a:p>
        </p:txBody>
      </p:sp>
      <p:sp>
        <p:nvSpPr>
          <p:cNvPr id="5" name="Text Placeholder 4"/>
          <p:cNvSpPr>
            <a:spLocks noGrp="1"/>
          </p:cNvSpPr>
          <p:nvPr>
            <p:ph type="body" sz="quarter" idx="10"/>
          </p:nvPr>
        </p:nvSpPr>
        <p:spPr/>
        <p:txBody>
          <a:bodyPr/>
          <a:lstStyle/>
          <a:p>
            <a:pPr>
              <a:lnSpc>
                <a:spcPct val="110000"/>
              </a:lnSpc>
            </a:pPr>
            <a:r>
              <a:rPr lang="en-US" dirty="0" smtClean="0"/>
              <a:t>Keep this type of text and use of the slide to a minimum.  Often, this type of slide is left as a “leave behind” for people or is often necessary for board level discussions.  </a:t>
            </a:r>
          </a:p>
          <a:p>
            <a:pPr>
              <a:lnSpc>
                <a:spcPct val="110000"/>
              </a:lnSpc>
            </a:pPr>
            <a:r>
              <a:rPr lang="en-US" dirty="0" smtClean="0"/>
              <a:t>But, generally, you should keep this simple.</a:t>
            </a:r>
            <a:endParaRPr lang="en-US" dirty="0"/>
          </a:p>
          <a:p>
            <a:pPr>
              <a:lnSpc>
                <a:spcPct val="110000"/>
              </a:lnSpc>
              <a:spcAft>
                <a:spcPts val="480"/>
              </a:spcAft>
            </a:pPr>
            <a:endParaRPr lang="en-US" dirty="0">
              <a:solidFill>
                <a:schemeClr val="bg1"/>
              </a:solidFill>
            </a:endParaRPr>
          </a:p>
          <a:p>
            <a:pPr marL="285750" indent="-285750">
              <a:lnSpc>
                <a:spcPct val="110000"/>
              </a:lnSpc>
              <a:spcAft>
                <a:spcPts val="480"/>
              </a:spcAft>
              <a:buFont typeface="Arial"/>
              <a:buChar char="•"/>
            </a:pPr>
            <a:r>
              <a:rPr lang="en-US" dirty="0"/>
              <a:t>Then it could be followed up by a few points.</a:t>
            </a:r>
          </a:p>
          <a:p>
            <a:pPr marL="285750" indent="-285750">
              <a:lnSpc>
                <a:spcPct val="110000"/>
              </a:lnSpc>
              <a:spcAft>
                <a:spcPts val="480"/>
              </a:spcAft>
              <a:buFont typeface="Arial"/>
              <a:buChar char="•"/>
            </a:pPr>
            <a:r>
              <a:rPr lang="en-US" dirty="0"/>
              <a:t>That are even bulleted for fun.</a:t>
            </a:r>
          </a:p>
          <a:p>
            <a:pPr marL="285750" indent="-285750">
              <a:lnSpc>
                <a:spcPct val="110000"/>
              </a:lnSpc>
              <a:spcAft>
                <a:spcPts val="480"/>
              </a:spcAft>
              <a:buFont typeface="Arial"/>
              <a:buChar char="•"/>
            </a:pPr>
            <a:r>
              <a:rPr lang="en-US" dirty="0"/>
              <a:t>Also for pulling out great contextual </a:t>
            </a:r>
            <a:r>
              <a:rPr lang="en-US" dirty="0" smtClean="0"/>
              <a:t>points.</a:t>
            </a:r>
          </a:p>
        </p:txBody>
      </p:sp>
    </p:spTree>
    <p:extLst>
      <p:ext uri="{BB962C8B-B14F-4D97-AF65-F5344CB8AC3E}">
        <p14:creationId xmlns:p14="http://schemas.microsoft.com/office/powerpoint/2010/main" val="17740636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6000" dirty="0" smtClean="0"/>
              <a:t>Make your one big idea simple to understand.</a:t>
            </a:r>
            <a:endParaRPr lang="en-US" sz="6000" dirty="0"/>
          </a:p>
        </p:txBody>
      </p:sp>
      <p:sp>
        <p:nvSpPr>
          <p:cNvPr id="3" name="TextBox 2"/>
          <p:cNvSpPr txBox="1"/>
          <p:nvPr/>
        </p:nvSpPr>
        <p:spPr>
          <a:xfrm>
            <a:off x="74706" y="2181412"/>
            <a:ext cx="914400" cy="914400"/>
          </a:xfrm>
          <a:prstGeom prst="rect">
            <a:avLst/>
          </a:prstGeom>
          <a:noFill/>
        </p:spPr>
        <p:txBody>
          <a:bodyPr wrap="none" tIns="0" bIns="0" rtlCol="0">
            <a:noAutofit/>
          </a:bodyPr>
          <a:lstStyle/>
          <a:p>
            <a:pPr>
              <a:spcAft>
                <a:spcPts val="480"/>
              </a:spcAft>
            </a:pPr>
            <a:endParaRPr lang="en-US" sz="2000" dirty="0">
              <a:solidFill>
                <a:srgbClr val="232325"/>
              </a:solidFill>
              <a:latin typeface="Copernicus-Book"/>
              <a:cs typeface="Copernicus-Book"/>
            </a:endParaRPr>
          </a:p>
        </p:txBody>
      </p:sp>
    </p:spTree>
    <p:extLst>
      <p:ext uri="{BB962C8B-B14F-4D97-AF65-F5344CB8AC3E}">
        <p14:creationId xmlns:p14="http://schemas.microsoft.com/office/powerpoint/2010/main" val="356740479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This is a single thought on a dark background.</a:t>
            </a:r>
            <a:endParaRPr lang="en-US" dirty="0"/>
          </a:p>
        </p:txBody>
      </p:sp>
    </p:spTree>
    <p:extLst>
      <p:ext uri="{BB962C8B-B14F-4D97-AF65-F5344CB8AC3E}">
        <p14:creationId xmlns:p14="http://schemas.microsoft.com/office/powerpoint/2010/main" val="23714319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spc="0" dirty="0" smtClean="0"/>
              <a:t>Remember:</a:t>
            </a:r>
            <a:endParaRPr lang="en-US" spc="0" dirty="0"/>
          </a:p>
        </p:txBody>
      </p:sp>
      <p:sp>
        <p:nvSpPr>
          <p:cNvPr id="4" name="Text Placeholder 3"/>
          <p:cNvSpPr>
            <a:spLocks noGrp="1"/>
          </p:cNvSpPr>
          <p:nvPr>
            <p:ph type="body" sz="quarter" idx="11"/>
          </p:nvPr>
        </p:nvSpPr>
        <p:spPr/>
        <p:txBody>
          <a:bodyPr/>
          <a:lstStyle/>
          <a:p>
            <a:pPr>
              <a:lnSpc>
                <a:spcPct val="90000"/>
              </a:lnSpc>
            </a:pPr>
            <a:r>
              <a:rPr lang="en-US" dirty="0" smtClean="0"/>
              <a:t>A single thought can have a header.</a:t>
            </a:r>
            <a:endParaRPr lang="en-US" dirty="0"/>
          </a:p>
        </p:txBody>
      </p:sp>
    </p:spTree>
    <p:extLst>
      <p:ext uri="{BB962C8B-B14F-4D97-AF65-F5344CB8AC3E}">
        <p14:creationId xmlns:p14="http://schemas.microsoft.com/office/powerpoint/2010/main" val="28784272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FFFF"/>
                </a:solidFill>
              </a:rPr>
              <a:t>If a thought needs more clarification, use an extra sentence or two.</a:t>
            </a:r>
            <a:endParaRPr lang="en-US" dirty="0"/>
          </a:p>
        </p:txBody>
      </p:sp>
      <p:sp>
        <p:nvSpPr>
          <p:cNvPr id="3" name="Content Placeholder 2"/>
          <p:cNvSpPr>
            <a:spLocks noGrp="1"/>
          </p:cNvSpPr>
          <p:nvPr>
            <p:ph type="body" sz="quarter" idx="10"/>
          </p:nvPr>
        </p:nvSpPr>
        <p:spPr/>
        <p:txBody>
          <a:bodyPr bIns="0">
            <a:noAutofit/>
          </a:bodyPr>
          <a:lstStyle/>
          <a:p>
            <a:pPr>
              <a:lnSpc>
                <a:spcPct val="110000"/>
              </a:lnSpc>
              <a:spcBef>
                <a:spcPts val="0"/>
              </a:spcBef>
              <a:spcAft>
                <a:spcPts val="480"/>
              </a:spcAft>
            </a:pPr>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Curabitur</a:t>
            </a:r>
            <a:r>
              <a:rPr lang="en-US" dirty="0"/>
              <a:t> </a:t>
            </a:r>
            <a:r>
              <a:rPr lang="en-US" dirty="0" err="1"/>
              <a:t>consectetur</a:t>
            </a:r>
            <a:r>
              <a:rPr lang="en-US" dirty="0"/>
              <a:t> </a:t>
            </a:r>
            <a:r>
              <a:rPr lang="en-US" dirty="0" err="1"/>
              <a:t>elit</a:t>
            </a:r>
            <a:r>
              <a:rPr lang="en-US" dirty="0"/>
              <a:t> a </a:t>
            </a:r>
            <a:r>
              <a:rPr lang="en-US" dirty="0" err="1"/>
              <a:t>nulla</a:t>
            </a:r>
            <a:r>
              <a:rPr lang="en-US" dirty="0"/>
              <a:t> </a:t>
            </a:r>
            <a:r>
              <a:rPr lang="en-US" dirty="0" err="1"/>
              <a:t>egestas</a:t>
            </a:r>
            <a:r>
              <a:rPr lang="en-US" dirty="0"/>
              <a:t>, </a:t>
            </a:r>
            <a:r>
              <a:rPr lang="en-US" dirty="0" err="1"/>
              <a:t>quis</a:t>
            </a:r>
            <a:r>
              <a:rPr lang="en-US" dirty="0"/>
              <a:t> </a:t>
            </a:r>
            <a:r>
              <a:rPr lang="en-US" dirty="0" err="1"/>
              <a:t>ullamcorper</a:t>
            </a:r>
            <a:r>
              <a:rPr lang="en-US" dirty="0"/>
              <a:t> mi </a:t>
            </a:r>
            <a:r>
              <a:rPr lang="en-US" dirty="0" err="1"/>
              <a:t>suscipit</a:t>
            </a:r>
            <a:r>
              <a:rPr lang="en-US" dirty="0"/>
              <a:t>. </a:t>
            </a:r>
            <a:r>
              <a:rPr lang="en-US" dirty="0" err="1"/>
              <a:t>Donec</a:t>
            </a:r>
            <a:r>
              <a:rPr lang="en-US" dirty="0"/>
              <a:t> </a:t>
            </a:r>
            <a:r>
              <a:rPr lang="en-US" dirty="0" err="1"/>
              <a:t>convallis</a:t>
            </a:r>
            <a:r>
              <a:rPr lang="en-US" dirty="0"/>
              <a:t> </a:t>
            </a:r>
            <a:r>
              <a:rPr lang="en-US" dirty="0" err="1"/>
              <a:t>tortor</a:t>
            </a:r>
            <a:r>
              <a:rPr lang="en-US" dirty="0"/>
              <a:t> a </a:t>
            </a:r>
            <a:r>
              <a:rPr lang="en-US" dirty="0" err="1"/>
              <a:t>iaculis</a:t>
            </a:r>
            <a:r>
              <a:rPr lang="en-US" dirty="0"/>
              <a:t> </a:t>
            </a:r>
            <a:r>
              <a:rPr lang="en-US" dirty="0" err="1"/>
              <a:t>lacinia</a:t>
            </a:r>
            <a:r>
              <a:rPr lang="en-US" dirty="0"/>
              <a:t>. </a:t>
            </a:r>
          </a:p>
          <a:p>
            <a:pPr>
              <a:lnSpc>
                <a:spcPct val="110000"/>
              </a:lnSpc>
            </a:pPr>
            <a:endParaRPr lang="en-US" dirty="0"/>
          </a:p>
        </p:txBody>
      </p:sp>
    </p:spTree>
    <p:extLst>
      <p:ext uri="{BB962C8B-B14F-4D97-AF65-F5344CB8AC3E}">
        <p14:creationId xmlns:p14="http://schemas.microsoft.com/office/powerpoint/2010/main" val="30641001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568170" y="0"/>
            <a:ext cx="8229600" cy="5715000"/>
          </a:xfrm>
          <a:prstGeom prst="rect">
            <a:avLst/>
          </a:prstGeom>
        </p:spPr>
        <p:txBody>
          <a:bodyPr tIns="0" bIns="0" anchor="ctr"/>
          <a:lstStyle>
            <a:lvl1pPr algn="l" defTabSz="457200" rtl="0" eaLnBrk="1" latinLnBrk="0" hangingPunct="1">
              <a:spcBef>
                <a:spcPct val="0"/>
              </a:spcBef>
              <a:buNone/>
              <a:defRPr sz="3600" kern="1200" spc="-150">
                <a:solidFill>
                  <a:srgbClr val="232325"/>
                </a:solidFill>
                <a:latin typeface="HUGE Avant Garde Bold"/>
                <a:ea typeface="+mj-ea"/>
                <a:cs typeface="HUGE Avant Garde Bold"/>
              </a:defRPr>
            </a:lvl1pPr>
          </a:lstStyle>
          <a:p>
            <a:pPr>
              <a:spcBef>
                <a:spcPts val="0"/>
              </a:spcBef>
            </a:pPr>
            <a:r>
              <a:rPr lang="en-US" sz="2200" spc="0" dirty="0" smtClean="0">
                <a:solidFill>
                  <a:schemeClr val="accent1">
                    <a:lumMod val="75000"/>
                  </a:schemeClr>
                </a:solidFill>
                <a:latin typeface="Copernicus-BookItalic"/>
                <a:cs typeface="Copernicus-BookItalic"/>
              </a:rPr>
              <a:t>A simple list:</a:t>
            </a:r>
            <a:r>
              <a:rPr lang="en-US" sz="2800" dirty="0" smtClean="0">
                <a:solidFill>
                  <a:schemeClr val="accent1">
                    <a:lumMod val="75000"/>
                  </a:schemeClr>
                </a:solidFill>
                <a:latin typeface="Copernicus-BookItalic"/>
                <a:cs typeface="Copernicus-BookItalic"/>
              </a:rPr>
              <a:t/>
            </a:r>
            <a:br>
              <a:rPr lang="en-US" sz="2800" dirty="0" smtClean="0">
                <a:solidFill>
                  <a:schemeClr val="accent1">
                    <a:lumMod val="75000"/>
                  </a:schemeClr>
                </a:solidFill>
                <a:latin typeface="Copernicus-BookItalic"/>
                <a:cs typeface="Copernicus-BookItalic"/>
              </a:rPr>
            </a:br>
            <a:r>
              <a:rPr lang="en-US" sz="5000" dirty="0" smtClean="0">
                <a:solidFill>
                  <a:srgbClr val="FFFFFF"/>
                </a:solidFill>
              </a:rPr>
              <a:t>1. Relevant.</a:t>
            </a:r>
            <a:br>
              <a:rPr lang="en-US" sz="5000" dirty="0" smtClean="0">
                <a:solidFill>
                  <a:srgbClr val="FFFFFF"/>
                </a:solidFill>
              </a:rPr>
            </a:br>
            <a:r>
              <a:rPr lang="en-US" sz="5000" dirty="0" smtClean="0">
                <a:solidFill>
                  <a:srgbClr val="FFFFFF"/>
                </a:solidFill>
              </a:rPr>
              <a:t>2. Findable.</a:t>
            </a:r>
            <a:br>
              <a:rPr lang="en-US" sz="5000" dirty="0" smtClean="0">
                <a:solidFill>
                  <a:srgbClr val="FFFFFF"/>
                </a:solidFill>
              </a:rPr>
            </a:br>
            <a:r>
              <a:rPr lang="en-US" sz="5000" dirty="0" smtClean="0">
                <a:solidFill>
                  <a:srgbClr val="FFFFFF"/>
                </a:solidFill>
              </a:rPr>
              <a:t>3. Portable.</a:t>
            </a:r>
            <a:endParaRPr lang="en-US" sz="5000" dirty="0">
              <a:solidFill>
                <a:srgbClr val="FFFFFF"/>
              </a:solidFill>
            </a:endParaRPr>
          </a:p>
        </p:txBody>
      </p:sp>
    </p:spTree>
    <p:extLst>
      <p:ext uri="{BB962C8B-B14F-4D97-AF65-F5344CB8AC3E}">
        <p14:creationId xmlns:p14="http://schemas.microsoft.com/office/powerpoint/2010/main" val="39410983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568170" y="0"/>
            <a:ext cx="8229600" cy="5715000"/>
          </a:xfrm>
          <a:prstGeom prst="rect">
            <a:avLst/>
          </a:prstGeom>
        </p:spPr>
        <p:txBody>
          <a:bodyPr tIns="0" bIns="0" anchor="ctr"/>
          <a:lstStyle>
            <a:lvl1pPr algn="l" defTabSz="457200" rtl="0" eaLnBrk="1" latinLnBrk="0" hangingPunct="1">
              <a:spcBef>
                <a:spcPct val="0"/>
              </a:spcBef>
              <a:buNone/>
              <a:defRPr sz="3600" kern="1200" spc="-150">
                <a:solidFill>
                  <a:srgbClr val="232325"/>
                </a:solidFill>
                <a:latin typeface="HUGE Avant Garde Bold"/>
                <a:ea typeface="+mj-ea"/>
                <a:cs typeface="HUGE Avant Garde Bold"/>
              </a:defRPr>
            </a:lvl1pPr>
          </a:lstStyle>
          <a:p>
            <a:pPr>
              <a:spcBef>
                <a:spcPts val="0"/>
              </a:spcBef>
            </a:pPr>
            <a:r>
              <a:rPr lang="en-US" sz="2200" spc="0" dirty="0" smtClean="0">
                <a:solidFill>
                  <a:schemeClr val="accent1">
                    <a:lumMod val="75000"/>
                  </a:schemeClr>
                </a:solidFill>
                <a:latin typeface="Copernicus-BookItalic"/>
                <a:cs typeface="Copernicus-BookItalic"/>
              </a:rPr>
              <a:t>A simple list with one state.</a:t>
            </a:r>
            <a:r>
              <a:rPr lang="en-US" sz="2800" spc="0" dirty="0" smtClean="0">
                <a:solidFill>
                  <a:schemeClr val="accent1">
                    <a:lumMod val="75000"/>
                  </a:schemeClr>
                </a:solidFill>
                <a:latin typeface="Copernicus-BookItalic"/>
                <a:cs typeface="Copernicus-BookItalic"/>
              </a:rPr>
              <a:t/>
            </a:r>
            <a:br>
              <a:rPr lang="en-US" sz="2800" spc="0" dirty="0" smtClean="0">
                <a:solidFill>
                  <a:schemeClr val="accent1">
                    <a:lumMod val="75000"/>
                  </a:schemeClr>
                </a:solidFill>
                <a:latin typeface="Copernicus-BookItalic"/>
                <a:cs typeface="Copernicus-BookItalic"/>
              </a:rPr>
            </a:br>
            <a:r>
              <a:rPr lang="en-US" dirty="0" smtClean="0">
                <a:solidFill>
                  <a:srgbClr val="FFFFFF"/>
                </a:solidFill>
              </a:rPr>
              <a:t>1. Relevant.</a:t>
            </a:r>
            <a:br>
              <a:rPr lang="en-US" dirty="0" smtClean="0">
                <a:solidFill>
                  <a:srgbClr val="FFFFFF"/>
                </a:solidFill>
              </a:rPr>
            </a:br>
            <a:r>
              <a:rPr lang="en-US" dirty="0" smtClean="0">
                <a:solidFill>
                  <a:prstClr val="white">
                    <a:lumMod val="75000"/>
                  </a:prstClr>
                </a:solidFill>
              </a:rPr>
              <a:t>2. Findable.</a:t>
            </a:r>
            <a:br>
              <a:rPr lang="en-US" dirty="0" smtClean="0">
                <a:solidFill>
                  <a:prstClr val="white">
                    <a:lumMod val="75000"/>
                  </a:prstClr>
                </a:solidFill>
              </a:rPr>
            </a:br>
            <a:r>
              <a:rPr lang="en-US" dirty="0" smtClean="0">
                <a:solidFill>
                  <a:prstClr val="white">
                    <a:lumMod val="75000"/>
                  </a:prstClr>
                </a:solidFill>
              </a:rPr>
              <a:t>3. Portable.</a:t>
            </a:r>
          </a:p>
          <a:p>
            <a:pPr>
              <a:spcBef>
                <a:spcPts val="0"/>
              </a:spcBef>
            </a:pPr>
            <a:r>
              <a:rPr lang="en-US" dirty="0" smtClean="0">
                <a:solidFill>
                  <a:prstClr val="white">
                    <a:lumMod val="75000"/>
                  </a:prstClr>
                </a:solidFill>
              </a:rPr>
              <a:t>4. Huggable.</a:t>
            </a:r>
          </a:p>
          <a:p>
            <a:pPr>
              <a:spcBef>
                <a:spcPts val="0"/>
              </a:spcBef>
            </a:pPr>
            <a:r>
              <a:rPr lang="en-US" dirty="0" smtClean="0">
                <a:solidFill>
                  <a:prstClr val="white">
                    <a:lumMod val="75000"/>
                  </a:prstClr>
                </a:solidFill>
              </a:rPr>
              <a:t>5. Reusable.</a:t>
            </a:r>
            <a:endParaRPr lang="en-US" dirty="0">
              <a:solidFill>
                <a:prstClr val="white">
                  <a:lumMod val="75000"/>
                </a:prstClr>
              </a:solidFill>
            </a:endParaRPr>
          </a:p>
        </p:txBody>
      </p:sp>
    </p:spTree>
    <p:extLst>
      <p:ext uri="{BB962C8B-B14F-4D97-AF65-F5344CB8AC3E}">
        <p14:creationId xmlns:p14="http://schemas.microsoft.com/office/powerpoint/2010/main" val="30715076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bwMode="auto">
          <a:xfrm>
            <a:off x="1584251" y="0"/>
            <a:ext cx="6783572" cy="5715000"/>
          </a:xfrm>
          <a:prstGeom prst="rect">
            <a:avLst/>
          </a:prstGeom>
          <a:noFill/>
          <a:ln>
            <a:noFill/>
          </a:ln>
          <a:effectLst/>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vert="horz" wrap="square" lIns="0" tIns="0" rIns="35711" bIns="0" numCol="1" anchor="ctr" anchorCtr="0" compatLnSpc="1">
            <a:prstTxWarp prst="textNoShape">
              <a:avLst/>
            </a:prstTxWarp>
          </a:bodyPr>
          <a:lstStyle>
            <a:lvl1pPr algn="l" rtl="0" eaLnBrk="0" fontAlgn="base" hangingPunct="0">
              <a:spcBef>
                <a:spcPct val="0"/>
              </a:spcBef>
              <a:spcAft>
                <a:spcPct val="0"/>
              </a:spcAft>
              <a:defRPr sz="3600" kern="1200" spc="-150">
                <a:solidFill>
                  <a:schemeClr val="tx1"/>
                </a:solidFill>
                <a:latin typeface="HUGE Avant Garde Bold"/>
                <a:ea typeface="+mj-ea"/>
                <a:cs typeface="HUGE Avant Garde Bold"/>
                <a:sym typeface="HUGE Avant Garde Bold" charset="0"/>
              </a:defRPr>
            </a:lvl1pPr>
            <a:lvl2pPr algn="l" rtl="0" eaLnBrk="0" fontAlgn="base" hangingPunct="0">
              <a:spcBef>
                <a:spcPct val="0"/>
              </a:spcBef>
              <a:spcAft>
                <a:spcPct val="0"/>
              </a:spcAft>
              <a:defRPr sz="3400">
                <a:solidFill>
                  <a:schemeClr val="tx1"/>
                </a:solidFill>
                <a:latin typeface="HUGE Avant Garde Bold" charset="0"/>
                <a:ea typeface="ヒラギノ角ゴ ProN W6" charset="0"/>
                <a:cs typeface="ヒラギノ角ゴ ProN W6" charset="0"/>
                <a:sym typeface="HUGE Avant Garde Bold" charset="0"/>
              </a:defRPr>
            </a:lvl2pPr>
            <a:lvl3pPr algn="l" rtl="0" eaLnBrk="0" fontAlgn="base" hangingPunct="0">
              <a:spcBef>
                <a:spcPct val="0"/>
              </a:spcBef>
              <a:spcAft>
                <a:spcPct val="0"/>
              </a:spcAft>
              <a:defRPr sz="3400">
                <a:solidFill>
                  <a:schemeClr val="tx1"/>
                </a:solidFill>
                <a:latin typeface="HUGE Avant Garde Bold" charset="0"/>
                <a:ea typeface="ヒラギノ角ゴ ProN W6" charset="0"/>
                <a:cs typeface="ヒラギノ角ゴ ProN W6" charset="0"/>
                <a:sym typeface="HUGE Avant Garde Bold" charset="0"/>
              </a:defRPr>
            </a:lvl3pPr>
            <a:lvl4pPr algn="l" rtl="0" eaLnBrk="0" fontAlgn="base" hangingPunct="0">
              <a:spcBef>
                <a:spcPct val="0"/>
              </a:spcBef>
              <a:spcAft>
                <a:spcPct val="0"/>
              </a:spcAft>
              <a:defRPr sz="3400">
                <a:solidFill>
                  <a:schemeClr val="tx1"/>
                </a:solidFill>
                <a:latin typeface="HUGE Avant Garde Bold" charset="0"/>
                <a:ea typeface="ヒラギノ角ゴ ProN W6" charset="0"/>
                <a:cs typeface="ヒラギノ角ゴ ProN W6" charset="0"/>
                <a:sym typeface="HUGE Avant Garde Bold" charset="0"/>
              </a:defRPr>
            </a:lvl4pPr>
            <a:lvl5pPr algn="l" rtl="0" eaLnBrk="0" fontAlgn="base" hangingPunct="0">
              <a:spcBef>
                <a:spcPct val="0"/>
              </a:spcBef>
              <a:spcAft>
                <a:spcPct val="0"/>
              </a:spcAft>
              <a:defRPr sz="3400">
                <a:solidFill>
                  <a:schemeClr val="tx1"/>
                </a:solidFill>
                <a:latin typeface="HUGE Avant Garde Bold" charset="0"/>
                <a:ea typeface="ヒラギノ角ゴ ProN W6" charset="0"/>
                <a:cs typeface="ヒラギノ角ゴ ProN W6" charset="0"/>
                <a:sym typeface="HUGE Avant Garde Bold" charset="0"/>
              </a:defRPr>
            </a:lvl5pPr>
            <a:lvl6pPr marL="321407" algn="l" rtl="0" fontAlgn="base">
              <a:spcBef>
                <a:spcPct val="0"/>
              </a:spcBef>
              <a:spcAft>
                <a:spcPct val="0"/>
              </a:spcAft>
              <a:defRPr sz="3400">
                <a:solidFill>
                  <a:schemeClr val="tx1"/>
                </a:solidFill>
                <a:latin typeface="HUGE Avant Garde Bold" charset="0"/>
                <a:ea typeface="ヒラギノ角ゴ ProN W6" charset="0"/>
                <a:cs typeface="ヒラギノ角ゴ ProN W6" charset="0"/>
                <a:sym typeface="HUGE Avant Garde Bold" charset="0"/>
              </a:defRPr>
            </a:lvl6pPr>
            <a:lvl7pPr marL="642816" algn="l" rtl="0" fontAlgn="base">
              <a:spcBef>
                <a:spcPct val="0"/>
              </a:spcBef>
              <a:spcAft>
                <a:spcPct val="0"/>
              </a:spcAft>
              <a:defRPr sz="3400">
                <a:solidFill>
                  <a:schemeClr val="tx1"/>
                </a:solidFill>
                <a:latin typeface="HUGE Avant Garde Bold" charset="0"/>
                <a:ea typeface="ヒラギノ角ゴ ProN W6" charset="0"/>
                <a:cs typeface="ヒラギノ角ゴ ProN W6" charset="0"/>
                <a:sym typeface="HUGE Avant Garde Bold" charset="0"/>
              </a:defRPr>
            </a:lvl7pPr>
            <a:lvl8pPr marL="964224" algn="l" rtl="0" fontAlgn="base">
              <a:spcBef>
                <a:spcPct val="0"/>
              </a:spcBef>
              <a:spcAft>
                <a:spcPct val="0"/>
              </a:spcAft>
              <a:defRPr sz="3400">
                <a:solidFill>
                  <a:schemeClr val="tx1"/>
                </a:solidFill>
                <a:latin typeface="HUGE Avant Garde Bold" charset="0"/>
                <a:ea typeface="ヒラギノ角ゴ ProN W6" charset="0"/>
                <a:cs typeface="ヒラギノ角ゴ ProN W6" charset="0"/>
                <a:sym typeface="HUGE Avant Garde Bold" charset="0"/>
              </a:defRPr>
            </a:lvl8pPr>
            <a:lvl9pPr marL="1285631" algn="l" rtl="0" fontAlgn="base">
              <a:spcBef>
                <a:spcPct val="0"/>
              </a:spcBef>
              <a:spcAft>
                <a:spcPct val="0"/>
              </a:spcAft>
              <a:defRPr sz="3400">
                <a:solidFill>
                  <a:schemeClr val="tx1"/>
                </a:solidFill>
                <a:latin typeface="HUGE Avant Garde Bold" charset="0"/>
                <a:ea typeface="ヒラギノ角ゴ ProN W6" charset="0"/>
                <a:cs typeface="ヒラギノ角ゴ ProN W6" charset="0"/>
                <a:sym typeface="HUGE Avant Garde Bold" charset="0"/>
              </a:defRPr>
            </a:lvl9pPr>
          </a:lstStyle>
          <a:p>
            <a:r>
              <a:rPr lang="en-US" sz="3200" dirty="0" smtClean="0">
                <a:solidFill>
                  <a:schemeClr val="accent1">
                    <a:lumMod val="75000"/>
                  </a:schemeClr>
                </a:solidFill>
              </a:rPr>
              <a:t>1.</a:t>
            </a:r>
            <a:r>
              <a:rPr lang="en-US" sz="3200" dirty="0" smtClean="0">
                <a:solidFill>
                  <a:srgbClr val="EB008C"/>
                </a:solidFill>
              </a:rPr>
              <a:t> </a:t>
            </a:r>
            <a:r>
              <a:rPr lang="en-US" sz="3200" dirty="0" smtClean="0">
                <a:solidFill>
                  <a:srgbClr val="232325"/>
                </a:solidFill>
              </a:rPr>
              <a:t>Introduction to Lending Club</a:t>
            </a:r>
            <a:endParaRPr lang="en-US" sz="3200" dirty="0" smtClean="0">
              <a:solidFill>
                <a:srgbClr val="232325"/>
              </a:solidFill>
            </a:endParaRPr>
          </a:p>
          <a:p>
            <a:r>
              <a:rPr lang="en-US" sz="3200" dirty="0" smtClean="0">
                <a:solidFill>
                  <a:srgbClr val="007FBF"/>
                </a:solidFill>
              </a:rPr>
              <a:t>2.</a:t>
            </a:r>
            <a:r>
              <a:rPr lang="en-US" sz="3200" dirty="0" smtClean="0">
                <a:solidFill>
                  <a:srgbClr val="EB008C"/>
                </a:solidFill>
              </a:rPr>
              <a:t> </a:t>
            </a:r>
            <a:r>
              <a:rPr lang="en-US" sz="3200" dirty="0" smtClean="0">
                <a:solidFill>
                  <a:srgbClr val="232325"/>
                </a:solidFill>
              </a:rPr>
              <a:t>Problem Explanation</a:t>
            </a:r>
            <a:endParaRPr lang="en-US" sz="3200" dirty="0" smtClean="0">
              <a:solidFill>
                <a:srgbClr val="232325"/>
              </a:solidFill>
            </a:endParaRPr>
          </a:p>
          <a:p>
            <a:r>
              <a:rPr lang="en-US" sz="3200" dirty="0" smtClean="0">
                <a:solidFill>
                  <a:srgbClr val="007FBF"/>
                </a:solidFill>
              </a:rPr>
              <a:t>3.</a:t>
            </a:r>
            <a:r>
              <a:rPr lang="en-US" sz="3200" dirty="0" smtClean="0">
                <a:solidFill>
                  <a:srgbClr val="EB008C"/>
                </a:solidFill>
              </a:rPr>
              <a:t> </a:t>
            </a:r>
            <a:r>
              <a:rPr lang="en-US" sz="3200" dirty="0" smtClean="0">
                <a:solidFill>
                  <a:srgbClr val="232325"/>
                </a:solidFill>
              </a:rPr>
              <a:t>Data Sets &amp; Summary Statistics</a:t>
            </a:r>
            <a:endParaRPr lang="en-US" sz="3200" dirty="0" smtClean="0">
              <a:solidFill>
                <a:srgbClr val="232325"/>
              </a:solidFill>
            </a:endParaRPr>
          </a:p>
          <a:p>
            <a:r>
              <a:rPr lang="en-US" sz="3200" dirty="0" smtClean="0">
                <a:solidFill>
                  <a:srgbClr val="007FBF"/>
                </a:solidFill>
              </a:rPr>
              <a:t>4</a:t>
            </a:r>
            <a:r>
              <a:rPr lang="en-US" sz="3200" dirty="0" smtClean="0">
                <a:solidFill>
                  <a:srgbClr val="007FBF"/>
                </a:solidFill>
              </a:rPr>
              <a:t>.</a:t>
            </a:r>
            <a:r>
              <a:rPr lang="en-US" sz="3200" dirty="0" smtClean="0">
                <a:solidFill>
                  <a:srgbClr val="EB008C"/>
                </a:solidFill>
              </a:rPr>
              <a:t> </a:t>
            </a:r>
            <a:r>
              <a:rPr lang="is-IS" sz="3200" dirty="0" smtClean="0">
                <a:solidFill>
                  <a:srgbClr val="232325"/>
                </a:solidFill>
              </a:rPr>
              <a:t>Predictive Models</a:t>
            </a:r>
            <a:endParaRPr lang="en-US" sz="3200" dirty="0" smtClean="0">
              <a:solidFill>
                <a:srgbClr val="232325"/>
              </a:solidFill>
            </a:endParaRPr>
          </a:p>
          <a:p>
            <a:r>
              <a:rPr lang="en-US" sz="3200" dirty="0" smtClean="0">
                <a:solidFill>
                  <a:srgbClr val="007FBF"/>
                </a:solidFill>
              </a:rPr>
              <a:t>5.</a:t>
            </a:r>
            <a:r>
              <a:rPr lang="en-US" sz="3200" dirty="0" smtClean="0">
                <a:solidFill>
                  <a:srgbClr val="EB008C"/>
                </a:solidFill>
              </a:rPr>
              <a:t> </a:t>
            </a:r>
            <a:r>
              <a:rPr lang="is-IS" sz="3200" dirty="0" smtClean="0">
                <a:solidFill>
                  <a:srgbClr val="232325"/>
                </a:solidFill>
              </a:rPr>
              <a:t>Results</a:t>
            </a:r>
          </a:p>
          <a:p>
            <a:r>
              <a:rPr lang="is-IS" sz="3200" dirty="0" smtClean="0">
                <a:solidFill>
                  <a:srgbClr val="0070C0"/>
                </a:solidFill>
              </a:rPr>
              <a:t>6. </a:t>
            </a:r>
            <a:r>
              <a:rPr lang="is-IS" sz="3200" dirty="0" smtClean="0">
                <a:solidFill>
                  <a:srgbClr val="232325"/>
                </a:solidFill>
              </a:rPr>
              <a:t>Additional Considerations</a:t>
            </a:r>
            <a:endParaRPr lang="en-US" sz="3200" dirty="0" smtClean="0">
              <a:solidFill>
                <a:srgbClr val="232325"/>
              </a:solidFill>
            </a:endParaRPr>
          </a:p>
        </p:txBody>
      </p:sp>
      <p:sp>
        <p:nvSpPr>
          <p:cNvPr id="4" name="Rectangle 3"/>
          <p:cNvSpPr>
            <a:spLocks/>
          </p:cNvSpPr>
          <p:nvPr/>
        </p:nvSpPr>
        <p:spPr bwMode="auto">
          <a:xfrm>
            <a:off x="0" y="676937"/>
            <a:ext cx="9144000" cy="48090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defTabSz="914400" fontAlgn="base">
              <a:spcBef>
                <a:spcPct val="0"/>
              </a:spcBef>
              <a:spcAft>
                <a:spcPct val="0"/>
              </a:spcAft>
              <a:defRPr/>
            </a:pPr>
            <a:r>
              <a:rPr lang="en-US" sz="2200" spc="-150" dirty="0">
                <a:solidFill>
                  <a:srgbClr val="232325"/>
                </a:solidFill>
                <a:latin typeface="Copernicus-BookItalic"/>
                <a:ea typeface="ＭＳ Ｐゴシック" charset="0"/>
                <a:cs typeface="Copernicus-BookItalic"/>
                <a:sym typeface="HUGE Avant Garde Bold" charset="0"/>
              </a:rPr>
              <a:t>Agenda</a:t>
            </a:r>
          </a:p>
        </p:txBody>
      </p:sp>
      <p:sp>
        <p:nvSpPr>
          <p:cNvPr id="6" name="AutoShape 4"/>
          <p:cNvSpPr>
            <a:spLocks/>
          </p:cNvSpPr>
          <p:nvPr/>
        </p:nvSpPr>
        <p:spPr bwMode="auto">
          <a:xfrm rot="5400000">
            <a:off x="4493866" y="1173079"/>
            <a:ext cx="156269" cy="89297"/>
          </a:xfrm>
          <a:prstGeom prst="rightArrow">
            <a:avLst>
              <a:gd name="adj1" fmla="val 15417"/>
              <a:gd name="adj2" fmla="val 66792"/>
            </a:avLst>
          </a:prstGeom>
          <a:solidFill>
            <a:srgbClr val="232325"/>
          </a:solidFill>
          <a:ln>
            <a:noFill/>
          </a:ln>
          <a:extLst/>
        </p:spPr>
        <p:txBody>
          <a:bodyPr lIns="0" tIns="0" rIns="0" bIns="0" anchor="ctr"/>
          <a:lstStyle/>
          <a:p>
            <a:pPr>
              <a:defRPr/>
            </a:pPr>
            <a:endParaRPr lang="en-US" sz="2800" dirty="0">
              <a:solidFill>
                <a:srgbClr val="FFFFFF"/>
              </a:solidFill>
              <a:effectLst>
                <a:outerShdw blurRad="38100" dist="38100" dir="2700000" algn="tl">
                  <a:srgbClr val="000000"/>
                </a:outerShdw>
              </a:effectLst>
              <a:latin typeface="Arial"/>
              <a:ea typeface="ＭＳ Ｐゴシック" charset="0"/>
              <a:cs typeface="Gill Sans" charset="0"/>
            </a:endParaRPr>
          </a:p>
        </p:txBody>
      </p:sp>
    </p:spTree>
    <p:extLst>
      <p:ext uri="{BB962C8B-B14F-4D97-AF65-F5344CB8AC3E}">
        <p14:creationId xmlns:p14="http://schemas.microsoft.com/office/powerpoint/2010/main" val="3138707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232325"/>
                </a:solidFill>
              </a:rPr>
              <a:t>The single thought can be on gray.</a:t>
            </a:r>
            <a:endParaRPr lang="en-US" dirty="0">
              <a:solidFill>
                <a:srgbClr val="232325"/>
              </a:solidFill>
            </a:endParaRPr>
          </a:p>
        </p:txBody>
      </p:sp>
    </p:spTree>
    <p:extLst>
      <p:ext uri="{BB962C8B-B14F-4D97-AF65-F5344CB8AC3E}">
        <p14:creationId xmlns:p14="http://schemas.microsoft.com/office/powerpoint/2010/main" val="42590894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200" spc="0" dirty="0" smtClean="0">
                <a:solidFill>
                  <a:srgbClr val="FFFFFF"/>
                </a:solidFill>
                <a:latin typeface="Copernicus-BookItalic"/>
                <a:cs typeface="Copernicus-BookItalic"/>
              </a:rPr>
              <a:t>With a header:</a:t>
            </a:r>
            <a:br>
              <a:rPr lang="en-US" sz="2200" spc="0" dirty="0" smtClean="0">
                <a:solidFill>
                  <a:srgbClr val="FFFFFF"/>
                </a:solidFill>
                <a:latin typeface="Copernicus-BookItalic"/>
                <a:cs typeface="Copernicus-BookItalic"/>
              </a:rPr>
            </a:br>
            <a:r>
              <a:rPr lang="en-US" dirty="0" smtClean="0">
                <a:solidFill>
                  <a:srgbClr val="232325"/>
                </a:solidFill>
              </a:rPr>
              <a:t>The thought can be on gray.</a:t>
            </a:r>
            <a:endParaRPr lang="en-US" dirty="0">
              <a:solidFill>
                <a:srgbClr val="232325"/>
              </a:solidFill>
            </a:endParaRPr>
          </a:p>
        </p:txBody>
      </p:sp>
    </p:spTree>
    <p:extLst>
      <p:ext uri="{BB962C8B-B14F-4D97-AF65-F5344CB8AC3E}">
        <p14:creationId xmlns:p14="http://schemas.microsoft.com/office/powerpoint/2010/main" val="42080639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4294967295"/>
          </p:nvPr>
        </p:nvSpPr>
        <p:spPr>
          <a:xfrm>
            <a:off x="508909" y="3181164"/>
            <a:ext cx="8393126" cy="2017684"/>
          </a:xfrm>
        </p:spPr>
        <p:txBody>
          <a:bodyPr bIns="0">
            <a:noAutofit/>
          </a:bodyPr>
          <a:lstStyle/>
          <a:p>
            <a:pPr>
              <a:lnSpc>
                <a:spcPct val="110000"/>
              </a:lnSpc>
              <a:spcBef>
                <a:spcPts val="0"/>
              </a:spcBef>
              <a:spcAft>
                <a:spcPts val="480"/>
              </a:spcAft>
            </a:pPr>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Curabitur</a:t>
            </a:r>
            <a:r>
              <a:rPr lang="en-US" dirty="0"/>
              <a:t> </a:t>
            </a:r>
            <a:r>
              <a:rPr lang="en-US" dirty="0" err="1"/>
              <a:t>consectetur</a:t>
            </a:r>
            <a:r>
              <a:rPr lang="en-US" dirty="0"/>
              <a:t> </a:t>
            </a:r>
            <a:r>
              <a:rPr lang="en-US" dirty="0" err="1"/>
              <a:t>elit</a:t>
            </a:r>
            <a:r>
              <a:rPr lang="en-US" dirty="0"/>
              <a:t> a </a:t>
            </a:r>
            <a:r>
              <a:rPr lang="en-US" dirty="0" err="1"/>
              <a:t>nulla</a:t>
            </a:r>
            <a:r>
              <a:rPr lang="en-US" dirty="0"/>
              <a:t> </a:t>
            </a:r>
            <a:r>
              <a:rPr lang="en-US" dirty="0" err="1"/>
              <a:t>egestas</a:t>
            </a:r>
            <a:r>
              <a:rPr lang="en-US" dirty="0"/>
              <a:t>, </a:t>
            </a:r>
            <a:r>
              <a:rPr lang="en-US" dirty="0" err="1"/>
              <a:t>quis</a:t>
            </a:r>
            <a:r>
              <a:rPr lang="en-US" dirty="0"/>
              <a:t> </a:t>
            </a:r>
            <a:r>
              <a:rPr lang="en-US" dirty="0" err="1"/>
              <a:t>ullamcorper</a:t>
            </a:r>
            <a:r>
              <a:rPr lang="en-US" dirty="0"/>
              <a:t> mi </a:t>
            </a:r>
            <a:r>
              <a:rPr lang="en-US" dirty="0" err="1"/>
              <a:t>suscipit</a:t>
            </a:r>
            <a:r>
              <a:rPr lang="en-US" dirty="0"/>
              <a:t>. </a:t>
            </a:r>
            <a:r>
              <a:rPr lang="en-US" dirty="0" err="1"/>
              <a:t>Donec</a:t>
            </a:r>
            <a:r>
              <a:rPr lang="en-US" dirty="0"/>
              <a:t> </a:t>
            </a:r>
            <a:r>
              <a:rPr lang="en-US" dirty="0" err="1"/>
              <a:t>convallis</a:t>
            </a:r>
            <a:r>
              <a:rPr lang="en-US" dirty="0"/>
              <a:t> </a:t>
            </a:r>
            <a:r>
              <a:rPr lang="en-US" dirty="0" err="1"/>
              <a:t>tortor</a:t>
            </a:r>
            <a:r>
              <a:rPr lang="en-US" dirty="0"/>
              <a:t> a </a:t>
            </a:r>
            <a:r>
              <a:rPr lang="en-US" dirty="0" err="1"/>
              <a:t>iaculis</a:t>
            </a:r>
            <a:r>
              <a:rPr lang="en-US" dirty="0"/>
              <a:t> </a:t>
            </a:r>
            <a:r>
              <a:rPr lang="en-US" dirty="0" err="1"/>
              <a:t>lacinia</a:t>
            </a:r>
            <a:r>
              <a:rPr lang="en-US" dirty="0"/>
              <a:t>. </a:t>
            </a:r>
          </a:p>
        </p:txBody>
      </p:sp>
      <p:sp>
        <p:nvSpPr>
          <p:cNvPr id="3" name="Title 2"/>
          <p:cNvSpPr>
            <a:spLocks noGrp="1"/>
          </p:cNvSpPr>
          <p:nvPr>
            <p:ph type="title"/>
          </p:nvPr>
        </p:nvSpPr>
        <p:spPr/>
        <p:txBody>
          <a:bodyPr/>
          <a:lstStyle/>
          <a:p>
            <a:r>
              <a:rPr lang="en-US" dirty="0"/>
              <a:t>If a thought needs more clarification, use an extra sentence or two.</a:t>
            </a:r>
          </a:p>
        </p:txBody>
      </p:sp>
    </p:spTree>
    <p:extLst>
      <p:ext uri="{BB962C8B-B14F-4D97-AF65-F5344CB8AC3E}">
        <p14:creationId xmlns:p14="http://schemas.microsoft.com/office/powerpoint/2010/main" val="7573343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
          <p:cNvSpPr txBox="1">
            <a:spLocks noChangeArrowheads="1"/>
          </p:cNvSpPr>
          <p:nvPr/>
        </p:nvSpPr>
        <p:spPr bwMode="auto">
          <a:xfrm>
            <a:off x="0" y="335004"/>
            <a:ext cx="9142828" cy="796128"/>
          </a:xfrm>
          <a:prstGeom prst="rect">
            <a:avLst/>
          </a:prstGeom>
          <a:noFill/>
          <a:ln>
            <a:noFill/>
          </a:ln>
          <a:effectLst/>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vert="horz" wrap="square" lIns="91440" tIns="0" rIns="91440" bIns="0" numCol="1" anchor="t" anchorCtr="0" compatLnSpc="1">
            <a:prstTxWarp prst="textNoShape">
              <a:avLst/>
            </a:prstTxWarp>
          </a:bodyPr>
          <a:lstStyle>
            <a:lvl1pPr algn="l" rtl="0" eaLnBrk="0" fontAlgn="base" hangingPunct="0">
              <a:spcBef>
                <a:spcPct val="0"/>
              </a:spcBef>
              <a:spcAft>
                <a:spcPct val="0"/>
              </a:spcAft>
              <a:defRPr sz="3600" kern="1200" spc="-150">
                <a:solidFill>
                  <a:schemeClr val="tx1"/>
                </a:solidFill>
                <a:latin typeface="HUGE Avant Garde Bold"/>
                <a:ea typeface="+mj-ea"/>
                <a:cs typeface="HUGE Avant Garde Bold"/>
                <a:sym typeface="HUGE Avant Garde Bold" charset="0"/>
              </a:defRPr>
            </a:lvl1pPr>
            <a:lvl2pPr algn="l" rtl="0" eaLnBrk="0" fontAlgn="base" hangingPunct="0">
              <a:spcBef>
                <a:spcPct val="0"/>
              </a:spcBef>
              <a:spcAft>
                <a:spcPct val="0"/>
              </a:spcAft>
              <a:defRPr sz="3400">
                <a:solidFill>
                  <a:schemeClr val="tx1"/>
                </a:solidFill>
                <a:latin typeface="HUGE Avant Garde Bold" charset="0"/>
                <a:ea typeface="ヒラギノ角ゴ ProN W6" charset="0"/>
                <a:cs typeface="ヒラギノ角ゴ ProN W6" charset="0"/>
                <a:sym typeface="HUGE Avant Garde Bold" charset="0"/>
              </a:defRPr>
            </a:lvl2pPr>
            <a:lvl3pPr algn="l" rtl="0" eaLnBrk="0" fontAlgn="base" hangingPunct="0">
              <a:spcBef>
                <a:spcPct val="0"/>
              </a:spcBef>
              <a:spcAft>
                <a:spcPct val="0"/>
              </a:spcAft>
              <a:defRPr sz="3400">
                <a:solidFill>
                  <a:schemeClr val="tx1"/>
                </a:solidFill>
                <a:latin typeface="HUGE Avant Garde Bold" charset="0"/>
                <a:ea typeface="ヒラギノ角ゴ ProN W6" charset="0"/>
                <a:cs typeface="ヒラギノ角ゴ ProN W6" charset="0"/>
                <a:sym typeface="HUGE Avant Garde Bold" charset="0"/>
              </a:defRPr>
            </a:lvl3pPr>
            <a:lvl4pPr algn="l" rtl="0" eaLnBrk="0" fontAlgn="base" hangingPunct="0">
              <a:spcBef>
                <a:spcPct val="0"/>
              </a:spcBef>
              <a:spcAft>
                <a:spcPct val="0"/>
              </a:spcAft>
              <a:defRPr sz="3400">
                <a:solidFill>
                  <a:schemeClr val="tx1"/>
                </a:solidFill>
                <a:latin typeface="HUGE Avant Garde Bold" charset="0"/>
                <a:ea typeface="ヒラギノ角ゴ ProN W6" charset="0"/>
                <a:cs typeface="ヒラギノ角ゴ ProN W6" charset="0"/>
                <a:sym typeface="HUGE Avant Garde Bold" charset="0"/>
              </a:defRPr>
            </a:lvl4pPr>
            <a:lvl5pPr algn="l" rtl="0" eaLnBrk="0" fontAlgn="base" hangingPunct="0">
              <a:spcBef>
                <a:spcPct val="0"/>
              </a:spcBef>
              <a:spcAft>
                <a:spcPct val="0"/>
              </a:spcAft>
              <a:defRPr sz="3400">
                <a:solidFill>
                  <a:schemeClr val="tx1"/>
                </a:solidFill>
                <a:latin typeface="HUGE Avant Garde Bold" charset="0"/>
                <a:ea typeface="ヒラギノ角ゴ ProN W6" charset="0"/>
                <a:cs typeface="ヒラギノ角ゴ ProN W6" charset="0"/>
                <a:sym typeface="HUGE Avant Garde Bold" charset="0"/>
              </a:defRPr>
            </a:lvl5pPr>
            <a:lvl6pPr marL="321407" algn="l" rtl="0" fontAlgn="base">
              <a:spcBef>
                <a:spcPct val="0"/>
              </a:spcBef>
              <a:spcAft>
                <a:spcPct val="0"/>
              </a:spcAft>
              <a:defRPr sz="3400">
                <a:solidFill>
                  <a:schemeClr val="tx1"/>
                </a:solidFill>
                <a:latin typeface="HUGE Avant Garde Bold" charset="0"/>
                <a:ea typeface="ヒラギノ角ゴ ProN W6" charset="0"/>
                <a:cs typeface="ヒラギノ角ゴ ProN W6" charset="0"/>
                <a:sym typeface="HUGE Avant Garde Bold" charset="0"/>
              </a:defRPr>
            </a:lvl6pPr>
            <a:lvl7pPr marL="642816" algn="l" rtl="0" fontAlgn="base">
              <a:spcBef>
                <a:spcPct val="0"/>
              </a:spcBef>
              <a:spcAft>
                <a:spcPct val="0"/>
              </a:spcAft>
              <a:defRPr sz="3400">
                <a:solidFill>
                  <a:schemeClr val="tx1"/>
                </a:solidFill>
                <a:latin typeface="HUGE Avant Garde Bold" charset="0"/>
                <a:ea typeface="ヒラギノ角ゴ ProN W6" charset="0"/>
                <a:cs typeface="ヒラギノ角ゴ ProN W6" charset="0"/>
                <a:sym typeface="HUGE Avant Garde Bold" charset="0"/>
              </a:defRPr>
            </a:lvl7pPr>
            <a:lvl8pPr marL="964224" algn="l" rtl="0" fontAlgn="base">
              <a:spcBef>
                <a:spcPct val="0"/>
              </a:spcBef>
              <a:spcAft>
                <a:spcPct val="0"/>
              </a:spcAft>
              <a:defRPr sz="3400">
                <a:solidFill>
                  <a:schemeClr val="tx1"/>
                </a:solidFill>
                <a:latin typeface="HUGE Avant Garde Bold" charset="0"/>
                <a:ea typeface="ヒラギノ角ゴ ProN W6" charset="0"/>
                <a:cs typeface="ヒラギノ角ゴ ProN W6" charset="0"/>
                <a:sym typeface="HUGE Avant Garde Bold" charset="0"/>
              </a:defRPr>
            </a:lvl8pPr>
            <a:lvl9pPr marL="1285631" algn="l" rtl="0" fontAlgn="base">
              <a:spcBef>
                <a:spcPct val="0"/>
              </a:spcBef>
              <a:spcAft>
                <a:spcPct val="0"/>
              </a:spcAft>
              <a:defRPr sz="3400">
                <a:solidFill>
                  <a:schemeClr val="tx1"/>
                </a:solidFill>
                <a:latin typeface="HUGE Avant Garde Bold" charset="0"/>
                <a:ea typeface="ヒラギノ角ゴ ProN W6" charset="0"/>
                <a:cs typeface="ヒラギノ角ゴ ProN W6" charset="0"/>
                <a:sym typeface="HUGE Avant Garde Bold" charset="0"/>
              </a:defRPr>
            </a:lvl9pPr>
          </a:lstStyle>
          <a:p>
            <a:pPr algn="ctr"/>
            <a:r>
              <a:rPr lang="en-US" dirty="0" smtClean="0">
                <a:solidFill>
                  <a:srgbClr val="232325"/>
                </a:solidFill>
              </a:rPr>
              <a:t>When you make charts</a:t>
            </a:r>
            <a:r>
              <a:rPr lang="is-IS" dirty="0" smtClean="0">
                <a:solidFill>
                  <a:srgbClr val="232325"/>
                </a:solidFill>
              </a:rPr>
              <a:t>…</a:t>
            </a:r>
            <a:endParaRPr lang="en-US" dirty="0">
              <a:solidFill>
                <a:srgbClr val="232325"/>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7968" y="923192"/>
            <a:ext cx="7666892" cy="4791808"/>
          </a:xfrm>
          <a:prstGeom prst="rect">
            <a:avLst/>
          </a:prstGeom>
        </p:spPr>
      </p:pic>
    </p:spTree>
    <p:extLst>
      <p:ext uri="{BB962C8B-B14F-4D97-AF65-F5344CB8AC3E}">
        <p14:creationId xmlns:p14="http://schemas.microsoft.com/office/powerpoint/2010/main" val="19530497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457201" y="716841"/>
            <a:ext cx="8229600" cy="496901"/>
          </a:xfrm>
        </p:spPr>
        <p:txBody>
          <a:bodyPr/>
          <a:lstStyle/>
          <a:p>
            <a:pPr algn="ctr"/>
            <a:r>
              <a:rPr lang="en-US" sz="2200" dirty="0" smtClean="0">
                <a:solidFill>
                  <a:schemeClr val="accent1">
                    <a:lumMod val="75000"/>
                  </a:schemeClr>
                </a:solidFill>
                <a:latin typeface="Copernicus-BookItalic"/>
                <a:cs typeface="Copernicus-BookItalic"/>
              </a:rPr>
              <a:t>Key stats</a:t>
            </a:r>
            <a:endParaRPr lang="en-US" sz="2200" dirty="0">
              <a:solidFill>
                <a:schemeClr val="accent1">
                  <a:lumMod val="75000"/>
                </a:schemeClr>
              </a:solidFill>
              <a:latin typeface="Copernicus-BookItalic"/>
              <a:cs typeface="Copernicus-BookItalic"/>
            </a:endParaRPr>
          </a:p>
        </p:txBody>
      </p:sp>
      <p:sp>
        <p:nvSpPr>
          <p:cNvPr id="17" name="Rectangle 2"/>
          <p:cNvSpPr>
            <a:spLocks/>
          </p:cNvSpPr>
          <p:nvPr/>
        </p:nvSpPr>
        <p:spPr bwMode="auto">
          <a:xfrm>
            <a:off x="830385" y="1934171"/>
            <a:ext cx="7485098" cy="184665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wrap="square" lIns="0" tIns="0" rIns="0" bIns="0" anchor="ctr">
            <a:noAutofit/>
          </a:bodyPr>
          <a:lstStyle/>
          <a:p>
            <a:pPr algn="ctr">
              <a:lnSpc>
                <a:spcPct val="80000"/>
              </a:lnSpc>
            </a:pPr>
            <a:r>
              <a:rPr lang="en-US" sz="14400" spc="-183" dirty="0">
                <a:solidFill>
                  <a:srgbClr val="232325"/>
                </a:solidFill>
                <a:latin typeface="HUGE Avant Garde Bold" charset="0"/>
                <a:ea typeface="ＭＳ Ｐゴシック" charset="0"/>
                <a:cs typeface="ＭＳ Ｐゴシック" charset="0"/>
                <a:sym typeface="HUGE Avant Garde Bold" charset="0"/>
              </a:rPr>
              <a:t>120%</a:t>
            </a:r>
          </a:p>
        </p:txBody>
      </p:sp>
      <p:sp>
        <p:nvSpPr>
          <p:cNvPr id="5" name="Rectangle 3"/>
          <p:cNvSpPr>
            <a:spLocks/>
          </p:cNvSpPr>
          <p:nvPr/>
        </p:nvSpPr>
        <p:spPr bwMode="auto">
          <a:xfrm>
            <a:off x="2082714" y="3553693"/>
            <a:ext cx="4980440" cy="67710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alpha val="50195"/>
                  </a:schemeClr>
                </a:solidFill>
                <a:miter lim="800000"/>
                <a:headEnd/>
                <a:tailEnd/>
              </a14:hiddenLine>
            </a:ext>
          </a:extLst>
        </p:spPr>
        <p:txBody>
          <a:bodyPr wrap="square" lIns="0" tIns="0" rIns="0" bIns="0" anchor="ctr">
            <a:spAutoFit/>
          </a:bodyPr>
          <a:lstStyle/>
          <a:p>
            <a:pPr algn="ctr">
              <a:defRPr/>
            </a:pPr>
            <a:r>
              <a:rPr lang="en-US" sz="2200" dirty="0">
                <a:solidFill>
                  <a:srgbClr val="232325"/>
                </a:solidFill>
                <a:latin typeface="Copernicus-Book"/>
                <a:ea typeface="ＭＳ Ｐゴシック" charset="0"/>
                <a:cs typeface="Copernicus-Book"/>
                <a:sym typeface="GalaxieCopernicus-Semibold" charset="0"/>
              </a:rPr>
              <a:t>Increase in monthly </a:t>
            </a:r>
            <a:r>
              <a:rPr lang="en-US" sz="2200" dirty="0" err="1">
                <a:solidFill>
                  <a:srgbClr val="232325"/>
                </a:solidFill>
                <a:latin typeface="Copernicus-Book"/>
                <a:ea typeface="ＭＳ Ｐゴシック" charset="0"/>
                <a:cs typeface="Copernicus-Book"/>
                <a:sym typeface="GalaxieCopernicus-Semibold" charset="0"/>
              </a:rPr>
              <a:t>favorited</a:t>
            </a:r>
            <a:r>
              <a:rPr lang="en-US" sz="2200" dirty="0">
                <a:solidFill>
                  <a:srgbClr val="232325"/>
                </a:solidFill>
                <a:latin typeface="Copernicus-Book"/>
                <a:ea typeface="ＭＳ Ｐゴシック" charset="0"/>
                <a:cs typeface="Copernicus-Book"/>
                <a:sym typeface="GalaxieCopernicus-Semibold" charset="0"/>
              </a:rPr>
              <a:t> tweets on Twitter.</a:t>
            </a:r>
          </a:p>
        </p:txBody>
      </p:sp>
    </p:spTree>
    <p:extLst>
      <p:ext uri="{BB962C8B-B14F-4D97-AF65-F5344CB8AC3E}">
        <p14:creationId xmlns:p14="http://schemas.microsoft.com/office/powerpoint/2010/main" val="29096279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457201" y="716841"/>
            <a:ext cx="8229600" cy="496901"/>
          </a:xfrm>
        </p:spPr>
        <p:txBody>
          <a:bodyPr/>
          <a:lstStyle/>
          <a:p>
            <a:pPr algn="ctr"/>
            <a:r>
              <a:rPr lang="en-US" sz="2200" dirty="0" smtClean="0">
                <a:solidFill>
                  <a:schemeClr val="accent1">
                    <a:lumMod val="75000"/>
                  </a:schemeClr>
                </a:solidFill>
                <a:latin typeface="Copernicus-BookItalic"/>
                <a:cs typeface="Copernicus-BookItalic"/>
              </a:rPr>
              <a:t>Key stats</a:t>
            </a:r>
            <a:endParaRPr lang="en-US" sz="2200" dirty="0">
              <a:solidFill>
                <a:schemeClr val="accent1">
                  <a:lumMod val="75000"/>
                </a:schemeClr>
              </a:solidFill>
              <a:latin typeface="Copernicus-BookItalic"/>
              <a:cs typeface="Copernicus-BookItalic"/>
            </a:endParaRPr>
          </a:p>
        </p:txBody>
      </p:sp>
      <p:cxnSp>
        <p:nvCxnSpPr>
          <p:cNvPr id="8" name="Straight Connector 7"/>
          <p:cNvCxnSpPr/>
          <p:nvPr/>
        </p:nvCxnSpPr>
        <p:spPr>
          <a:xfrm>
            <a:off x="4572934" y="1723766"/>
            <a:ext cx="0" cy="2743200"/>
          </a:xfrm>
          <a:prstGeom prst="line">
            <a:avLst/>
          </a:prstGeom>
          <a:ln w="3175" cmpd="sng">
            <a:solidFill>
              <a:schemeClr val="bg1">
                <a:lumMod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17" name="Rectangle 2"/>
          <p:cNvSpPr>
            <a:spLocks/>
          </p:cNvSpPr>
          <p:nvPr/>
        </p:nvSpPr>
        <p:spPr bwMode="auto">
          <a:xfrm>
            <a:off x="264703" y="1992500"/>
            <a:ext cx="4043528" cy="128240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wrap="square" lIns="0" tIns="0" rIns="0" bIns="0" anchor="ctr">
            <a:spAutoFit/>
          </a:bodyPr>
          <a:lstStyle/>
          <a:p>
            <a:pPr algn="ctr">
              <a:lnSpc>
                <a:spcPct val="80000"/>
              </a:lnSpc>
            </a:pPr>
            <a:r>
              <a:rPr lang="en-US" sz="10000" spc="-183" dirty="0">
                <a:solidFill>
                  <a:srgbClr val="232325"/>
                </a:solidFill>
                <a:latin typeface="HUGE Avant Garde Bold" charset="0"/>
                <a:ea typeface="ＭＳ Ｐゴシック" charset="0"/>
                <a:cs typeface="ＭＳ Ｐゴシック" charset="0"/>
                <a:sym typeface="HUGE Avant Garde Bold" charset="0"/>
              </a:rPr>
              <a:t>120%</a:t>
            </a:r>
          </a:p>
        </p:txBody>
      </p:sp>
      <p:sp>
        <p:nvSpPr>
          <p:cNvPr id="18" name="Rectangle 3"/>
          <p:cNvSpPr>
            <a:spLocks/>
          </p:cNvSpPr>
          <p:nvPr/>
        </p:nvSpPr>
        <p:spPr bwMode="auto">
          <a:xfrm>
            <a:off x="958459" y="3193595"/>
            <a:ext cx="2656016" cy="5539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alpha val="50195"/>
                  </a:schemeClr>
                </a:solidFill>
                <a:miter lim="800000"/>
                <a:headEnd/>
                <a:tailEnd/>
              </a14:hiddenLine>
            </a:ext>
          </a:extLst>
        </p:spPr>
        <p:txBody>
          <a:bodyPr wrap="square" lIns="0" tIns="0" rIns="0" bIns="0" anchor="ctr">
            <a:spAutoFit/>
          </a:bodyPr>
          <a:lstStyle/>
          <a:p>
            <a:pPr algn="ctr">
              <a:defRPr/>
            </a:pPr>
            <a:r>
              <a:rPr lang="en-US" dirty="0">
                <a:solidFill>
                  <a:srgbClr val="232325"/>
                </a:solidFill>
                <a:latin typeface="Copernicus-Book"/>
                <a:ea typeface="ＭＳ Ｐゴシック" charset="0"/>
                <a:cs typeface="Copernicus-Book"/>
                <a:sym typeface="GalaxieCopernicus-Semibold" charset="0"/>
              </a:rPr>
              <a:t>Increase in monthly Facebook virality.</a:t>
            </a:r>
          </a:p>
        </p:txBody>
      </p:sp>
      <p:sp>
        <p:nvSpPr>
          <p:cNvPr id="19" name="Rectangle 2"/>
          <p:cNvSpPr>
            <a:spLocks/>
          </p:cNvSpPr>
          <p:nvPr/>
        </p:nvSpPr>
        <p:spPr bwMode="auto">
          <a:xfrm>
            <a:off x="4863858" y="1992500"/>
            <a:ext cx="4006604" cy="128240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wrap="square" lIns="0" tIns="0" rIns="0" bIns="0" anchor="ctr">
            <a:spAutoFit/>
          </a:bodyPr>
          <a:lstStyle/>
          <a:p>
            <a:pPr algn="ctr">
              <a:lnSpc>
                <a:spcPct val="80000"/>
              </a:lnSpc>
            </a:pPr>
            <a:r>
              <a:rPr lang="en-US" sz="10000" spc="-183" dirty="0">
                <a:solidFill>
                  <a:srgbClr val="232325"/>
                </a:solidFill>
                <a:latin typeface="HUGE Avant Garde Bold" charset="0"/>
                <a:ea typeface="ＭＳ Ｐゴシック" charset="0"/>
                <a:cs typeface="ＭＳ Ｐゴシック" charset="0"/>
                <a:sym typeface="HUGE Avant Garde Bold" charset="0"/>
              </a:rPr>
              <a:t>216%</a:t>
            </a:r>
          </a:p>
        </p:txBody>
      </p:sp>
      <p:sp>
        <p:nvSpPr>
          <p:cNvPr id="20" name="Rectangle 3"/>
          <p:cNvSpPr>
            <a:spLocks/>
          </p:cNvSpPr>
          <p:nvPr/>
        </p:nvSpPr>
        <p:spPr bwMode="auto">
          <a:xfrm>
            <a:off x="5528167" y="3193595"/>
            <a:ext cx="2677986" cy="5539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alpha val="50195"/>
                  </a:schemeClr>
                </a:solidFill>
                <a:miter lim="800000"/>
                <a:headEnd/>
                <a:tailEnd/>
              </a14:hiddenLine>
            </a:ext>
          </a:extLst>
        </p:spPr>
        <p:txBody>
          <a:bodyPr wrap="square" lIns="0" tIns="0" rIns="0" bIns="0" anchor="ctr">
            <a:spAutoFit/>
          </a:bodyPr>
          <a:lstStyle/>
          <a:p>
            <a:pPr algn="ctr">
              <a:defRPr/>
            </a:pPr>
            <a:r>
              <a:rPr lang="en-US" dirty="0">
                <a:solidFill>
                  <a:srgbClr val="232325"/>
                </a:solidFill>
                <a:latin typeface="Copernicus-Book"/>
                <a:ea typeface="ＭＳ Ｐゴシック" charset="0"/>
                <a:cs typeface="Copernicus-Book"/>
                <a:sym typeface="GalaxieCopernicus-Semibold" charset="0"/>
              </a:rPr>
              <a:t>Increase in monthly Facebook virality.</a:t>
            </a:r>
          </a:p>
        </p:txBody>
      </p:sp>
    </p:spTree>
    <p:extLst>
      <p:ext uri="{BB962C8B-B14F-4D97-AF65-F5344CB8AC3E}">
        <p14:creationId xmlns:p14="http://schemas.microsoft.com/office/powerpoint/2010/main" val="26089851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457201" y="716841"/>
            <a:ext cx="8229600" cy="496901"/>
          </a:xfrm>
        </p:spPr>
        <p:txBody>
          <a:bodyPr/>
          <a:lstStyle/>
          <a:p>
            <a:pPr algn="ctr"/>
            <a:r>
              <a:rPr lang="en-US" sz="2200" dirty="0" smtClean="0">
                <a:solidFill>
                  <a:schemeClr val="accent1">
                    <a:lumMod val="75000"/>
                  </a:schemeClr>
                </a:solidFill>
                <a:latin typeface="Copernicus-BookItalic"/>
                <a:cs typeface="Copernicus-BookItalic"/>
              </a:rPr>
              <a:t>Results</a:t>
            </a:r>
            <a:endParaRPr lang="en-US" sz="2200" dirty="0">
              <a:solidFill>
                <a:schemeClr val="accent1">
                  <a:lumMod val="75000"/>
                </a:schemeClr>
              </a:solidFill>
              <a:latin typeface="Copernicus-BookItalic"/>
              <a:cs typeface="Copernicus-BookItalic"/>
            </a:endParaRPr>
          </a:p>
        </p:txBody>
      </p:sp>
      <p:sp>
        <p:nvSpPr>
          <p:cNvPr id="6" name="Rectangle 2"/>
          <p:cNvSpPr>
            <a:spLocks/>
          </p:cNvSpPr>
          <p:nvPr/>
        </p:nvSpPr>
        <p:spPr bwMode="auto">
          <a:xfrm>
            <a:off x="3051083" y="2172036"/>
            <a:ext cx="3046784" cy="92333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wrap="square" lIns="0" tIns="0" rIns="0" bIns="0" anchor="ctr">
            <a:spAutoFit/>
          </a:bodyPr>
          <a:lstStyle/>
          <a:p>
            <a:pPr algn="ctr">
              <a:lnSpc>
                <a:spcPct val="80000"/>
              </a:lnSpc>
            </a:pPr>
            <a:r>
              <a:rPr lang="en-US" sz="7200" spc="-183" dirty="0">
                <a:solidFill>
                  <a:srgbClr val="232325"/>
                </a:solidFill>
                <a:latin typeface="HUGE Avant Garde Bold" charset="0"/>
                <a:ea typeface="ＭＳ Ｐゴシック" charset="0"/>
                <a:cs typeface="ＭＳ Ｐゴシック" charset="0"/>
                <a:sym typeface="HUGE Avant Garde Bold" charset="0"/>
              </a:rPr>
              <a:t>150%</a:t>
            </a:r>
          </a:p>
        </p:txBody>
      </p:sp>
      <p:sp>
        <p:nvSpPr>
          <p:cNvPr id="7" name="Rectangle 3"/>
          <p:cNvSpPr>
            <a:spLocks/>
          </p:cNvSpPr>
          <p:nvPr/>
        </p:nvSpPr>
        <p:spPr bwMode="auto">
          <a:xfrm>
            <a:off x="3194538" y="3019224"/>
            <a:ext cx="2759876" cy="4924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alpha val="50195"/>
                  </a:schemeClr>
                </a:solidFill>
                <a:miter lim="800000"/>
                <a:headEnd/>
                <a:tailEnd/>
              </a14:hiddenLine>
            </a:ext>
          </a:extLst>
        </p:spPr>
        <p:txBody>
          <a:bodyPr wrap="square" lIns="0" tIns="0" rIns="0" bIns="0" anchor="ctr">
            <a:spAutoFit/>
          </a:bodyPr>
          <a:lstStyle/>
          <a:p>
            <a:pPr algn="ctr">
              <a:defRPr/>
            </a:pPr>
            <a:r>
              <a:rPr lang="en-US" sz="1600" dirty="0">
                <a:solidFill>
                  <a:srgbClr val="232325"/>
                </a:solidFill>
                <a:latin typeface="Copernicus-Book"/>
                <a:ea typeface="ＭＳ Ｐゴシック" charset="0"/>
                <a:cs typeface="Copernicus-Book"/>
                <a:sym typeface="GalaxieCopernicus-Semibold" charset="0"/>
              </a:rPr>
              <a:t>Increase in monthly Facebook virality.</a:t>
            </a:r>
          </a:p>
        </p:txBody>
      </p:sp>
      <p:cxnSp>
        <p:nvCxnSpPr>
          <p:cNvPr id="8" name="Straight Connector 7"/>
          <p:cNvCxnSpPr/>
          <p:nvPr/>
        </p:nvCxnSpPr>
        <p:spPr>
          <a:xfrm>
            <a:off x="3051082" y="1966715"/>
            <a:ext cx="0" cy="1828800"/>
          </a:xfrm>
          <a:prstGeom prst="line">
            <a:avLst/>
          </a:prstGeom>
          <a:ln w="3175" cmpd="sng">
            <a:solidFill>
              <a:schemeClr val="bg1">
                <a:lumMod val="75000"/>
              </a:scheme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6097867" y="1966715"/>
            <a:ext cx="0" cy="1828800"/>
          </a:xfrm>
          <a:prstGeom prst="line">
            <a:avLst/>
          </a:prstGeom>
          <a:ln w="3175" cmpd="sng">
            <a:solidFill>
              <a:schemeClr val="bg1">
                <a:lumMod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17" name="Rectangle 2"/>
          <p:cNvSpPr>
            <a:spLocks/>
          </p:cNvSpPr>
          <p:nvPr/>
        </p:nvSpPr>
        <p:spPr bwMode="auto">
          <a:xfrm>
            <a:off x="0" y="2172036"/>
            <a:ext cx="3046784" cy="92333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wrap="square" lIns="0" tIns="0" rIns="0" bIns="0" anchor="ctr">
            <a:spAutoFit/>
          </a:bodyPr>
          <a:lstStyle/>
          <a:p>
            <a:pPr algn="ctr">
              <a:lnSpc>
                <a:spcPct val="80000"/>
              </a:lnSpc>
            </a:pPr>
            <a:r>
              <a:rPr lang="en-US" sz="7200" spc="-183" dirty="0">
                <a:solidFill>
                  <a:srgbClr val="232325"/>
                </a:solidFill>
                <a:latin typeface="HUGE Avant Garde Bold" charset="0"/>
                <a:ea typeface="ＭＳ Ｐゴシック" charset="0"/>
                <a:cs typeface="ＭＳ Ｐゴシック" charset="0"/>
                <a:sym typeface="HUGE Avant Garde Bold" charset="0"/>
              </a:rPr>
              <a:t>120%</a:t>
            </a:r>
          </a:p>
        </p:txBody>
      </p:sp>
      <p:sp>
        <p:nvSpPr>
          <p:cNvPr id="18" name="Rectangle 3"/>
          <p:cNvSpPr>
            <a:spLocks/>
          </p:cNvSpPr>
          <p:nvPr/>
        </p:nvSpPr>
        <p:spPr bwMode="auto">
          <a:xfrm>
            <a:off x="195385" y="3019224"/>
            <a:ext cx="2656016" cy="4924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alpha val="50195"/>
                  </a:schemeClr>
                </a:solidFill>
                <a:miter lim="800000"/>
                <a:headEnd/>
                <a:tailEnd/>
              </a14:hiddenLine>
            </a:ext>
          </a:extLst>
        </p:spPr>
        <p:txBody>
          <a:bodyPr wrap="square" lIns="0" tIns="0" rIns="0" bIns="0" anchor="ctr">
            <a:spAutoFit/>
          </a:bodyPr>
          <a:lstStyle/>
          <a:p>
            <a:pPr algn="ctr">
              <a:defRPr/>
            </a:pPr>
            <a:r>
              <a:rPr lang="en-US" sz="1600" dirty="0">
                <a:solidFill>
                  <a:srgbClr val="232325"/>
                </a:solidFill>
                <a:latin typeface="Copernicus-Book"/>
                <a:ea typeface="ＭＳ Ｐゴシック" charset="0"/>
                <a:cs typeface="Copernicus-Book"/>
                <a:sym typeface="GalaxieCopernicus-Semibold" charset="0"/>
              </a:rPr>
              <a:t>Increase in monthly Facebook virality.</a:t>
            </a:r>
          </a:p>
        </p:txBody>
      </p:sp>
      <p:sp>
        <p:nvSpPr>
          <p:cNvPr id="19" name="Rectangle 2"/>
          <p:cNvSpPr>
            <a:spLocks/>
          </p:cNvSpPr>
          <p:nvPr/>
        </p:nvSpPr>
        <p:spPr bwMode="auto">
          <a:xfrm>
            <a:off x="6097215" y="2172036"/>
            <a:ext cx="3046784" cy="92333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wrap="square" lIns="0" tIns="0" rIns="0" bIns="0" anchor="ctr">
            <a:spAutoFit/>
          </a:bodyPr>
          <a:lstStyle/>
          <a:p>
            <a:pPr algn="ctr">
              <a:lnSpc>
                <a:spcPct val="80000"/>
              </a:lnSpc>
            </a:pPr>
            <a:r>
              <a:rPr lang="en-US" sz="7200" spc="-183" dirty="0">
                <a:solidFill>
                  <a:srgbClr val="232325"/>
                </a:solidFill>
                <a:latin typeface="HUGE Avant Garde Bold" charset="0"/>
                <a:ea typeface="ＭＳ Ｐゴシック" charset="0"/>
                <a:cs typeface="ＭＳ Ｐゴシック" charset="0"/>
                <a:sym typeface="HUGE Avant Garde Bold" charset="0"/>
              </a:rPr>
              <a:t>216%</a:t>
            </a:r>
          </a:p>
        </p:txBody>
      </p:sp>
      <p:sp>
        <p:nvSpPr>
          <p:cNvPr id="20" name="Rectangle 3"/>
          <p:cNvSpPr>
            <a:spLocks/>
          </p:cNvSpPr>
          <p:nvPr/>
        </p:nvSpPr>
        <p:spPr bwMode="auto">
          <a:xfrm>
            <a:off x="6281615" y="3019224"/>
            <a:ext cx="2677986" cy="4924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alpha val="50195"/>
                  </a:schemeClr>
                </a:solidFill>
                <a:miter lim="800000"/>
                <a:headEnd/>
                <a:tailEnd/>
              </a14:hiddenLine>
            </a:ext>
          </a:extLst>
        </p:spPr>
        <p:txBody>
          <a:bodyPr wrap="square" lIns="0" tIns="0" rIns="0" bIns="0" anchor="ctr">
            <a:spAutoFit/>
          </a:bodyPr>
          <a:lstStyle/>
          <a:p>
            <a:pPr algn="ctr">
              <a:defRPr/>
            </a:pPr>
            <a:r>
              <a:rPr lang="en-US" sz="1600" dirty="0">
                <a:solidFill>
                  <a:srgbClr val="232325"/>
                </a:solidFill>
                <a:latin typeface="Copernicus-Book"/>
                <a:ea typeface="ＭＳ Ｐゴシック" charset="0"/>
                <a:cs typeface="Copernicus-Book"/>
                <a:sym typeface="GalaxieCopernicus-Semibold" charset="0"/>
              </a:rPr>
              <a:t>Increase in monthly Facebook virality.</a:t>
            </a:r>
          </a:p>
        </p:txBody>
      </p:sp>
    </p:spTree>
    <p:extLst>
      <p:ext uri="{BB962C8B-B14F-4D97-AF65-F5344CB8AC3E}">
        <p14:creationId xmlns:p14="http://schemas.microsoft.com/office/powerpoint/2010/main" val="14065344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232325"/>
        </a:solidFill>
        <a:effectLst/>
      </p:bgPr>
    </p:bg>
    <p:spTree>
      <p:nvGrpSpPr>
        <p:cNvPr id="1" name=""/>
        <p:cNvGrpSpPr/>
        <p:nvPr/>
      </p:nvGrpSpPr>
      <p:grpSpPr>
        <a:xfrm>
          <a:off x="0" y="0"/>
          <a:ext cx="0" cy="0"/>
          <a:chOff x="0" y="0"/>
          <a:chExt cx="0" cy="0"/>
        </a:xfrm>
      </p:grpSpPr>
      <p:sp>
        <p:nvSpPr>
          <p:cNvPr id="17" name="Rectangle 2"/>
          <p:cNvSpPr>
            <a:spLocks/>
          </p:cNvSpPr>
          <p:nvPr/>
        </p:nvSpPr>
        <p:spPr bwMode="auto">
          <a:xfrm>
            <a:off x="830385" y="1934171"/>
            <a:ext cx="7485098" cy="184665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wrap="square" lIns="0" tIns="0" rIns="0" bIns="0" anchor="ctr">
            <a:noAutofit/>
          </a:bodyPr>
          <a:lstStyle/>
          <a:p>
            <a:pPr algn="ctr">
              <a:lnSpc>
                <a:spcPct val="80000"/>
              </a:lnSpc>
            </a:pPr>
            <a:r>
              <a:rPr lang="en-US" sz="14400" spc="-183" dirty="0">
                <a:solidFill>
                  <a:prstClr val="white"/>
                </a:solidFill>
                <a:latin typeface="HUGE Avant Garde Bold" charset="0"/>
                <a:ea typeface="ＭＳ Ｐゴシック" charset="0"/>
                <a:cs typeface="ＭＳ Ｐゴシック" charset="0"/>
                <a:sym typeface="HUGE Avant Garde Bold" charset="0"/>
              </a:rPr>
              <a:t>120%</a:t>
            </a:r>
          </a:p>
        </p:txBody>
      </p:sp>
      <p:sp>
        <p:nvSpPr>
          <p:cNvPr id="18" name="Rectangle 3"/>
          <p:cNvSpPr>
            <a:spLocks/>
          </p:cNvSpPr>
          <p:nvPr/>
        </p:nvSpPr>
        <p:spPr bwMode="auto">
          <a:xfrm>
            <a:off x="2082714" y="3553693"/>
            <a:ext cx="4980440" cy="67710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alpha val="50195"/>
                  </a:schemeClr>
                </a:solidFill>
                <a:miter lim="800000"/>
                <a:headEnd/>
                <a:tailEnd/>
              </a14:hiddenLine>
            </a:ext>
          </a:extLst>
        </p:spPr>
        <p:txBody>
          <a:bodyPr wrap="square" lIns="0" tIns="0" rIns="0" bIns="0" anchor="ctr">
            <a:spAutoFit/>
          </a:bodyPr>
          <a:lstStyle/>
          <a:p>
            <a:pPr algn="ctr">
              <a:defRPr/>
            </a:pPr>
            <a:r>
              <a:rPr lang="en-US" sz="2200" dirty="0">
                <a:solidFill>
                  <a:prstClr val="white"/>
                </a:solidFill>
                <a:latin typeface="Copernicus-Book"/>
                <a:ea typeface="ＭＳ Ｐゴシック" charset="0"/>
                <a:cs typeface="Copernicus-Book"/>
                <a:sym typeface="GalaxieCopernicus-Semibold" charset="0"/>
              </a:rPr>
              <a:t>Increase in monthly </a:t>
            </a:r>
            <a:r>
              <a:rPr lang="en-US" sz="2200" dirty="0" err="1">
                <a:solidFill>
                  <a:prstClr val="white"/>
                </a:solidFill>
                <a:latin typeface="Copernicus-Book"/>
                <a:ea typeface="ＭＳ Ｐゴシック" charset="0"/>
                <a:cs typeface="Copernicus-Book"/>
                <a:sym typeface="GalaxieCopernicus-Semibold" charset="0"/>
              </a:rPr>
              <a:t>favorited</a:t>
            </a:r>
            <a:r>
              <a:rPr lang="en-US" sz="2200" dirty="0">
                <a:solidFill>
                  <a:prstClr val="white"/>
                </a:solidFill>
                <a:latin typeface="Copernicus-Book"/>
                <a:ea typeface="ＭＳ Ｐゴシック" charset="0"/>
                <a:cs typeface="Copernicus-Book"/>
                <a:sym typeface="GalaxieCopernicus-Semibold" charset="0"/>
              </a:rPr>
              <a:t> tweets on Twitter.</a:t>
            </a:r>
          </a:p>
        </p:txBody>
      </p:sp>
      <p:sp>
        <p:nvSpPr>
          <p:cNvPr id="5" name="Content Placeholder 2"/>
          <p:cNvSpPr txBox="1">
            <a:spLocks/>
          </p:cNvSpPr>
          <p:nvPr/>
        </p:nvSpPr>
        <p:spPr>
          <a:xfrm>
            <a:off x="457201" y="716841"/>
            <a:ext cx="8229600" cy="496901"/>
          </a:xfrm>
          <a:prstGeom prst="rect">
            <a:avLst/>
          </a:prstGeom>
        </p:spPr>
        <p:txBody>
          <a:bodyPr vert="horz" lIns="91440" tIns="0" rIns="91440" bIns="0" rtlCol="0">
            <a:noAutofit/>
          </a:bodyPr>
          <a:lstStyle>
            <a:lvl1pPr marL="0" indent="0" algn="l" defTabSz="457200" rtl="0" eaLnBrk="1" latinLnBrk="0" hangingPunct="1">
              <a:spcBef>
                <a:spcPts val="0"/>
              </a:spcBef>
              <a:spcAft>
                <a:spcPts val="800"/>
              </a:spcAft>
              <a:buFont typeface="Arial"/>
              <a:buNone/>
              <a:defRPr sz="1800" kern="1200" spc="0">
                <a:solidFill>
                  <a:srgbClr val="232325"/>
                </a:solidFill>
                <a:latin typeface="Copernicus-Book"/>
                <a:ea typeface="+mn-ea"/>
                <a:cs typeface="Copernicus-Book"/>
              </a:defRPr>
            </a:lvl1pPr>
            <a:lvl2pPr marL="742950" indent="-285750" algn="l" defTabSz="457200" rtl="0" eaLnBrk="1" latinLnBrk="0" hangingPunct="1">
              <a:spcBef>
                <a:spcPct val="20000"/>
              </a:spcBef>
              <a:buFont typeface="Arial"/>
              <a:buChar char="–"/>
              <a:defRPr sz="1800" kern="1200">
                <a:solidFill>
                  <a:schemeClr val="bg1">
                    <a:lumMod val="50000"/>
                  </a:schemeClr>
                </a:solidFill>
                <a:latin typeface="Copernicus-Book"/>
                <a:ea typeface="+mn-ea"/>
                <a:cs typeface="Copernicus-Book"/>
              </a:defRPr>
            </a:lvl2pPr>
            <a:lvl3pPr marL="1143000" indent="-228600" algn="l" defTabSz="457200" rtl="0" eaLnBrk="1" latinLnBrk="0" hangingPunct="1">
              <a:spcBef>
                <a:spcPct val="20000"/>
              </a:spcBef>
              <a:buFont typeface="Arial"/>
              <a:buChar char="•"/>
              <a:defRPr sz="1800" kern="1200">
                <a:solidFill>
                  <a:schemeClr val="bg1">
                    <a:lumMod val="50000"/>
                  </a:schemeClr>
                </a:solidFill>
                <a:latin typeface="Copernicus-Book"/>
                <a:ea typeface="+mn-ea"/>
                <a:cs typeface="Copernicus-Book"/>
              </a:defRPr>
            </a:lvl3pPr>
            <a:lvl4pPr marL="1600200" indent="-228600" algn="l" defTabSz="457200" rtl="0" eaLnBrk="1" latinLnBrk="0" hangingPunct="1">
              <a:spcBef>
                <a:spcPct val="20000"/>
              </a:spcBef>
              <a:buFont typeface="Arial"/>
              <a:buChar char="–"/>
              <a:defRPr sz="1800" kern="1200">
                <a:solidFill>
                  <a:schemeClr val="bg1">
                    <a:lumMod val="50000"/>
                  </a:schemeClr>
                </a:solidFill>
                <a:latin typeface="Copernicus-Book"/>
                <a:ea typeface="+mn-ea"/>
                <a:cs typeface="Copernicus-Book"/>
              </a:defRPr>
            </a:lvl4pPr>
            <a:lvl5pPr marL="2057400" indent="-228600" algn="l" defTabSz="457200" rtl="0" eaLnBrk="1" latinLnBrk="0" hangingPunct="1">
              <a:spcBef>
                <a:spcPct val="20000"/>
              </a:spcBef>
              <a:buFont typeface="Arial"/>
              <a:buChar char="»"/>
              <a:defRPr sz="1800" kern="1200">
                <a:solidFill>
                  <a:schemeClr val="bg1">
                    <a:lumMod val="50000"/>
                  </a:schemeClr>
                </a:solidFill>
                <a:latin typeface="Copernicus-Book"/>
                <a:ea typeface="+mn-ea"/>
                <a:cs typeface="Copernicus-Book"/>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z="2200" dirty="0" smtClean="0">
                <a:solidFill>
                  <a:schemeClr val="accent1">
                    <a:lumMod val="75000"/>
                  </a:schemeClr>
                </a:solidFill>
                <a:latin typeface="Copernicus-BookItalic"/>
                <a:cs typeface="Copernicus-BookItalic"/>
              </a:rPr>
              <a:t>Key stats</a:t>
            </a:r>
            <a:endParaRPr lang="en-US" sz="2200" dirty="0">
              <a:solidFill>
                <a:schemeClr val="accent1">
                  <a:lumMod val="75000"/>
                </a:schemeClr>
              </a:solidFill>
              <a:latin typeface="Copernicus-BookItalic"/>
              <a:cs typeface="Copernicus-BookItalic"/>
            </a:endParaRPr>
          </a:p>
        </p:txBody>
      </p:sp>
    </p:spTree>
    <p:extLst>
      <p:ext uri="{BB962C8B-B14F-4D97-AF65-F5344CB8AC3E}">
        <p14:creationId xmlns:p14="http://schemas.microsoft.com/office/powerpoint/2010/main" val="20349204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232325"/>
        </a:solidFill>
        <a:effectLst/>
      </p:bgPr>
    </p:bg>
    <p:spTree>
      <p:nvGrpSpPr>
        <p:cNvPr id="1" name=""/>
        <p:cNvGrpSpPr/>
        <p:nvPr/>
      </p:nvGrpSpPr>
      <p:grpSpPr>
        <a:xfrm>
          <a:off x="0" y="0"/>
          <a:ext cx="0" cy="0"/>
          <a:chOff x="0" y="0"/>
          <a:chExt cx="0" cy="0"/>
        </a:xfrm>
      </p:grpSpPr>
      <p:cxnSp>
        <p:nvCxnSpPr>
          <p:cNvPr id="8" name="Straight Connector 7"/>
          <p:cNvCxnSpPr/>
          <p:nvPr/>
        </p:nvCxnSpPr>
        <p:spPr>
          <a:xfrm>
            <a:off x="4572934" y="1723766"/>
            <a:ext cx="0" cy="2743200"/>
          </a:xfrm>
          <a:prstGeom prst="line">
            <a:avLst/>
          </a:prstGeom>
          <a:ln w="3175" cmpd="sng">
            <a:solidFill>
              <a:schemeClr val="tx1">
                <a:lumMod val="75000"/>
                <a:lumOff val="2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17" name="Rectangle 2"/>
          <p:cNvSpPr>
            <a:spLocks/>
          </p:cNvSpPr>
          <p:nvPr/>
        </p:nvSpPr>
        <p:spPr bwMode="auto">
          <a:xfrm>
            <a:off x="264703" y="1992500"/>
            <a:ext cx="4043528" cy="128240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wrap="square" lIns="0" tIns="0" rIns="0" bIns="0" anchor="ctr">
            <a:spAutoFit/>
          </a:bodyPr>
          <a:lstStyle/>
          <a:p>
            <a:pPr algn="ctr">
              <a:lnSpc>
                <a:spcPct val="80000"/>
              </a:lnSpc>
            </a:pPr>
            <a:r>
              <a:rPr lang="en-US" sz="10000" spc="-183" dirty="0">
                <a:solidFill>
                  <a:srgbClr val="FFFFFF"/>
                </a:solidFill>
                <a:latin typeface="HUGE Avant Garde Bold" charset="0"/>
                <a:ea typeface="ＭＳ Ｐゴシック" charset="0"/>
                <a:cs typeface="ＭＳ Ｐゴシック" charset="0"/>
                <a:sym typeface="HUGE Avant Garde Bold" charset="0"/>
              </a:rPr>
              <a:t>120%</a:t>
            </a:r>
          </a:p>
        </p:txBody>
      </p:sp>
      <p:sp>
        <p:nvSpPr>
          <p:cNvPr id="18" name="Rectangle 3"/>
          <p:cNvSpPr>
            <a:spLocks/>
          </p:cNvSpPr>
          <p:nvPr/>
        </p:nvSpPr>
        <p:spPr bwMode="auto">
          <a:xfrm>
            <a:off x="958459" y="3193595"/>
            <a:ext cx="2656016" cy="5539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alpha val="50195"/>
                  </a:schemeClr>
                </a:solidFill>
                <a:miter lim="800000"/>
                <a:headEnd/>
                <a:tailEnd/>
              </a14:hiddenLine>
            </a:ext>
          </a:extLst>
        </p:spPr>
        <p:txBody>
          <a:bodyPr wrap="square" lIns="0" tIns="0" rIns="0" bIns="0" anchor="ctr">
            <a:spAutoFit/>
          </a:bodyPr>
          <a:lstStyle/>
          <a:p>
            <a:pPr algn="ctr">
              <a:defRPr/>
            </a:pPr>
            <a:r>
              <a:rPr lang="en-US" dirty="0">
                <a:solidFill>
                  <a:srgbClr val="FFFFFF"/>
                </a:solidFill>
                <a:latin typeface="Copernicus-Book"/>
                <a:ea typeface="ＭＳ Ｐゴシック" charset="0"/>
                <a:cs typeface="Copernicus-Book"/>
                <a:sym typeface="GalaxieCopernicus-Semibold" charset="0"/>
              </a:rPr>
              <a:t>Increase in monthly Facebook virality.</a:t>
            </a:r>
          </a:p>
        </p:txBody>
      </p:sp>
      <p:sp>
        <p:nvSpPr>
          <p:cNvPr id="19" name="Rectangle 2"/>
          <p:cNvSpPr>
            <a:spLocks/>
          </p:cNvSpPr>
          <p:nvPr/>
        </p:nvSpPr>
        <p:spPr bwMode="auto">
          <a:xfrm>
            <a:off x="4863858" y="1992500"/>
            <a:ext cx="4006604" cy="128240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wrap="square" lIns="0" tIns="0" rIns="0" bIns="0" anchor="ctr">
            <a:spAutoFit/>
          </a:bodyPr>
          <a:lstStyle/>
          <a:p>
            <a:pPr algn="ctr">
              <a:lnSpc>
                <a:spcPct val="80000"/>
              </a:lnSpc>
            </a:pPr>
            <a:r>
              <a:rPr lang="en-US" sz="10000" spc="-183" dirty="0">
                <a:solidFill>
                  <a:srgbClr val="FFFFFF"/>
                </a:solidFill>
                <a:latin typeface="HUGE Avant Garde Bold" charset="0"/>
                <a:ea typeface="ＭＳ Ｐゴシック" charset="0"/>
                <a:cs typeface="ＭＳ Ｐゴシック" charset="0"/>
                <a:sym typeface="HUGE Avant Garde Bold" charset="0"/>
              </a:rPr>
              <a:t>216%</a:t>
            </a:r>
          </a:p>
        </p:txBody>
      </p:sp>
      <p:sp>
        <p:nvSpPr>
          <p:cNvPr id="20" name="Rectangle 3"/>
          <p:cNvSpPr>
            <a:spLocks/>
          </p:cNvSpPr>
          <p:nvPr/>
        </p:nvSpPr>
        <p:spPr bwMode="auto">
          <a:xfrm>
            <a:off x="5528167" y="3193595"/>
            <a:ext cx="2677986" cy="5539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alpha val="50195"/>
                  </a:schemeClr>
                </a:solidFill>
                <a:miter lim="800000"/>
                <a:headEnd/>
                <a:tailEnd/>
              </a14:hiddenLine>
            </a:ext>
          </a:extLst>
        </p:spPr>
        <p:txBody>
          <a:bodyPr wrap="square" lIns="0" tIns="0" rIns="0" bIns="0" anchor="ctr">
            <a:spAutoFit/>
          </a:bodyPr>
          <a:lstStyle/>
          <a:p>
            <a:pPr algn="ctr">
              <a:defRPr/>
            </a:pPr>
            <a:r>
              <a:rPr lang="en-US" dirty="0">
                <a:solidFill>
                  <a:srgbClr val="FFFFFF"/>
                </a:solidFill>
                <a:latin typeface="Copernicus-Book"/>
                <a:ea typeface="ＭＳ Ｐゴシック" charset="0"/>
                <a:cs typeface="Copernicus-Book"/>
                <a:sym typeface="GalaxieCopernicus-Semibold" charset="0"/>
              </a:rPr>
              <a:t>Increase in monthly Facebook virality.</a:t>
            </a:r>
          </a:p>
        </p:txBody>
      </p:sp>
      <p:sp>
        <p:nvSpPr>
          <p:cNvPr id="9" name="Content Placeholder 2"/>
          <p:cNvSpPr txBox="1">
            <a:spLocks/>
          </p:cNvSpPr>
          <p:nvPr/>
        </p:nvSpPr>
        <p:spPr>
          <a:xfrm>
            <a:off x="457201" y="716841"/>
            <a:ext cx="8229600" cy="496901"/>
          </a:xfrm>
          <a:prstGeom prst="rect">
            <a:avLst/>
          </a:prstGeom>
        </p:spPr>
        <p:txBody>
          <a:bodyPr vert="horz" lIns="91440" tIns="0" rIns="91440" bIns="0" rtlCol="0">
            <a:noAutofit/>
          </a:bodyPr>
          <a:lstStyle>
            <a:lvl1pPr marL="0" indent="0" algn="l" defTabSz="457200" rtl="0" eaLnBrk="1" latinLnBrk="0" hangingPunct="1">
              <a:spcBef>
                <a:spcPts val="0"/>
              </a:spcBef>
              <a:spcAft>
                <a:spcPts val="800"/>
              </a:spcAft>
              <a:buFont typeface="Arial"/>
              <a:buNone/>
              <a:defRPr sz="1800" kern="1200" spc="0">
                <a:solidFill>
                  <a:srgbClr val="232325"/>
                </a:solidFill>
                <a:latin typeface="Copernicus-Book"/>
                <a:ea typeface="+mn-ea"/>
                <a:cs typeface="Copernicus-Book"/>
              </a:defRPr>
            </a:lvl1pPr>
            <a:lvl2pPr marL="742950" indent="-285750" algn="l" defTabSz="457200" rtl="0" eaLnBrk="1" latinLnBrk="0" hangingPunct="1">
              <a:spcBef>
                <a:spcPct val="20000"/>
              </a:spcBef>
              <a:buFont typeface="Arial"/>
              <a:buChar char="–"/>
              <a:defRPr sz="1800" kern="1200">
                <a:solidFill>
                  <a:schemeClr val="bg1">
                    <a:lumMod val="50000"/>
                  </a:schemeClr>
                </a:solidFill>
                <a:latin typeface="Copernicus-Book"/>
                <a:ea typeface="+mn-ea"/>
                <a:cs typeface="Copernicus-Book"/>
              </a:defRPr>
            </a:lvl2pPr>
            <a:lvl3pPr marL="1143000" indent="-228600" algn="l" defTabSz="457200" rtl="0" eaLnBrk="1" latinLnBrk="0" hangingPunct="1">
              <a:spcBef>
                <a:spcPct val="20000"/>
              </a:spcBef>
              <a:buFont typeface="Arial"/>
              <a:buChar char="•"/>
              <a:defRPr sz="1800" kern="1200">
                <a:solidFill>
                  <a:schemeClr val="bg1">
                    <a:lumMod val="50000"/>
                  </a:schemeClr>
                </a:solidFill>
                <a:latin typeface="Copernicus-Book"/>
                <a:ea typeface="+mn-ea"/>
                <a:cs typeface="Copernicus-Book"/>
              </a:defRPr>
            </a:lvl3pPr>
            <a:lvl4pPr marL="1600200" indent="-228600" algn="l" defTabSz="457200" rtl="0" eaLnBrk="1" latinLnBrk="0" hangingPunct="1">
              <a:spcBef>
                <a:spcPct val="20000"/>
              </a:spcBef>
              <a:buFont typeface="Arial"/>
              <a:buChar char="–"/>
              <a:defRPr sz="1800" kern="1200">
                <a:solidFill>
                  <a:schemeClr val="bg1">
                    <a:lumMod val="50000"/>
                  </a:schemeClr>
                </a:solidFill>
                <a:latin typeface="Copernicus-Book"/>
                <a:ea typeface="+mn-ea"/>
                <a:cs typeface="Copernicus-Book"/>
              </a:defRPr>
            </a:lvl4pPr>
            <a:lvl5pPr marL="2057400" indent="-228600" algn="l" defTabSz="457200" rtl="0" eaLnBrk="1" latinLnBrk="0" hangingPunct="1">
              <a:spcBef>
                <a:spcPct val="20000"/>
              </a:spcBef>
              <a:buFont typeface="Arial"/>
              <a:buChar char="»"/>
              <a:defRPr sz="1800" kern="1200">
                <a:solidFill>
                  <a:schemeClr val="bg1">
                    <a:lumMod val="50000"/>
                  </a:schemeClr>
                </a:solidFill>
                <a:latin typeface="Copernicus-Book"/>
                <a:ea typeface="+mn-ea"/>
                <a:cs typeface="Copernicus-Book"/>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z="2200" dirty="0" smtClean="0">
                <a:solidFill>
                  <a:schemeClr val="accent1">
                    <a:lumMod val="75000"/>
                  </a:schemeClr>
                </a:solidFill>
                <a:latin typeface="Copernicus-BookItalic"/>
                <a:cs typeface="Copernicus-BookItalic"/>
              </a:rPr>
              <a:t>Key stats</a:t>
            </a:r>
            <a:endParaRPr lang="en-US" sz="2200" dirty="0">
              <a:solidFill>
                <a:schemeClr val="accent1">
                  <a:lumMod val="75000"/>
                </a:schemeClr>
              </a:solidFill>
              <a:latin typeface="Copernicus-BookItalic"/>
              <a:cs typeface="Copernicus-BookItalic"/>
            </a:endParaRPr>
          </a:p>
        </p:txBody>
      </p:sp>
    </p:spTree>
    <p:extLst>
      <p:ext uri="{BB962C8B-B14F-4D97-AF65-F5344CB8AC3E}">
        <p14:creationId xmlns:p14="http://schemas.microsoft.com/office/powerpoint/2010/main" val="40084646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232325"/>
        </a:solidFill>
        <a:effectLst/>
      </p:bgPr>
    </p:bg>
    <p:spTree>
      <p:nvGrpSpPr>
        <p:cNvPr id="1" name=""/>
        <p:cNvGrpSpPr/>
        <p:nvPr/>
      </p:nvGrpSpPr>
      <p:grpSpPr>
        <a:xfrm>
          <a:off x="0" y="0"/>
          <a:ext cx="0" cy="0"/>
          <a:chOff x="0" y="0"/>
          <a:chExt cx="0" cy="0"/>
        </a:xfrm>
      </p:grpSpPr>
      <p:sp>
        <p:nvSpPr>
          <p:cNvPr id="6" name="Rectangle 2"/>
          <p:cNvSpPr>
            <a:spLocks/>
          </p:cNvSpPr>
          <p:nvPr/>
        </p:nvSpPr>
        <p:spPr bwMode="auto">
          <a:xfrm>
            <a:off x="3051083" y="2172036"/>
            <a:ext cx="3046784" cy="92333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wrap="square" lIns="0" tIns="0" rIns="0" bIns="0" anchor="ctr">
            <a:spAutoFit/>
          </a:bodyPr>
          <a:lstStyle/>
          <a:p>
            <a:pPr algn="ctr">
              <a:lnSpc>
                <a:spcPct val="80000"/>
              </a:lnSpc>
            </a:pPr>
            <a:r>
              <a:rPr lang="en-US" sz="7200" spc="-183" dirty="0">
                <a:solidFill>
                  <a:srgbClr val="FFFFFF"/>
                </a:solidFill>
                <a:latin typeface="HUGE Avant Garde Bold" charset="0"/>
                <a:ea typeface="ＭＳ Ｐゴシック" charset="0"/>
                <a:cs typeface="ＭＳ Ｐゴシック" charset="0"/>
                <a:sym typeface="HUGE Avant Garde Bold" charset="0"/>
              </a:rPr>
              <a:t>150%</a:t>
            </a:r>
          </a:p>
        </p:txBody>
      </p:sp>
      <p:sp>
        <p:nvSpPr>
          <p:cNvPr id="7" name="Rectangle 3"/>
          <p:cNvSpPr>
            <a:spLocks/>
          </p:cNvSpPr>
          <p:nvPr/>
        </p:nvSpPr>
        <p:spPr bwMode="auto">
          <a:xfrm>
            <a:off x="3194538" y="3019224"/>
            <a:ext cx="2759876" cy="4924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alpha val="50195"/>
                  </a:schemeClr>
                </a:solidFill>
                <a:miter lim="800000"/>
                <a:headEnd/>
                <a:tailEnd/>
              </a14:hiddenLine>
            </a:ext>
          </a:extLst>
        </p:spPr>
        <p:txBody>
          <a:bodyPr wrap="square" lIns="0" tIns="0" rIns="0" bIns="0" anchor="ctr">
            <a:spAutoFit/>
          </a:bodyPr>
          <a:lstStyle/>
          <a:p>
            <a:pPr algn="ctr">
              <a:defRPr/>
            </a:pPr>
            <a:r>
              <a:rPr lang="en-US" sz="1600" dirty="0">
                <a:solidFill>
                  <a:srgbClr val="FFFFFF"/>
                </a:solidFill>
                <a:latin typeface="Copernicus-Book"/>
                <a:ea typeface="ＭＳ Ｐゴシック" charset="0"/>
                <a:cs typeface="Copernicus-Book"/>
                <a:sym typeface="GalaxieCopernicus-Semibold" charset="0"/>
              </a:rPr>
              <a:t>Increase in monthly Facebook virality.</a:t>
            </a:r>
          </a:p>
        </p:txBody>
      </p:sp>
      <p:cxnSp>
        <p:nvCxnSpPr>
          <p:cNvPr id="8" name="Straight Connector 7"/>
          <p:cNvCxnSpPr/>
          <p:nvPr/>
        </p:nvCxnSpPr>
        <p:spPr>
          <a:xfrm>
            <a:off x="3051082" y="1966715"/>
            <a:ext cx="0" cy="1828800"/>
          </a:xfrm>
          <a:prstGeom prst="line">
            <a:avLst/>
          </a:prstGeom>
          <a:ln w="3175" cmpd="sng">
            <a:solidFill>
              <a:schemeClr val="tx1">
                <a:lumMod val="75000"/>
                <a:lumOff val="25000"/>
              </a:scheme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6097867" y="1966715"/>
            <a:ext cx="0" cy="1828800"/>
          </a:xfrm>
          <a:prstGeom prst="line">
            <a:avLst/>
          </a:prstGeom>
          <a:ln w="3175" cmpd="sng">
            <a:solidFill>
              <a:schemeClr val="tx1">
                <a:lumMod val="75000"/>
                <a:lumOff val="2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17" name="Rectangle 2"/>
          <p:cNvSpPr>
            <a:spLocks/>
          </p:cNvSpPr>
          <p:nvPr/>
        </p:nvSpPr>
        <p:spPr bwMode="auto">
          <a:xfrm>
            <a:off x="0" y="2172036"/>
            <a:ext cx="3046784" cy="92333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wrap="square" lIns="0" tIns="0" rIns="0" bIns="0" anchor="ctr">
            <a:spAutoFit/>
          </a:bodyPr>
          <a:lstStyle/>
          <a:p>
            <a:pPr algn="ctr">
              <a:lnSpc>
                <a:spcPct val="80000"/>
              </a:lnSpc>
            </a:pPr>
            <a:r>
              <a:rPr lang="en-US" sz="7200" spc="-183" dirty="0">
                <a:solidFill>
                  <a:srgbClr val="FFFFFF"/>
                </a:solidFill>
                <a:latin typeface="HUGE Avant Garde Bold" charset="0"/>
                <a:ea typeface="ＭＳ Ｐゴシック" charset="0"/>
                <a:cs typeface="ＭＳ Ｐゴシック" charset="0"/>
                <a:sym typeface="HUGE Avant Garde Bold" charset="0"/>
              </a:rPr>
              <a:t>120%</a:t>
            </a:r>
          </a:p>
        </p:txBody>
      </p:sp>
      <p:sp>
        <p:nvSpPr>
          <p:cNvPr id="18" name="Rectangle 3"/>
          <p:cNvSpPr>
            <a:spLocks/>
          </p:cNvSpPr>
          <p:nvPr/>
        </p:nvSpPr>
        <p:spPr bwMode="auto">
          <a:xfrm>
            <a:off x="195385" y="3019224"/>
            <a:ext cx="2656016" cy="4924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alpha val="50195"/>
                  </a:schemeClr>
                </a:solidFill>
                <a:miter lim="800000"/>
                <a:headEnd/>
                <a:tailEnd/>
              </a14:hiddenLine>
            </a:ext>
          </a:extLst>
        </p:spPr>
        <p:txBody>
          <a:bodyPr wrap="square" lIns="0" tIns="0" rIns="0" bIns="0" anchor="ctr">
            <a:spAutoFit/>
          </a:bodyPr>
          <a:lstStyle/>
          <a:p>
            <a:pPr algn="ctr">
              <a:defRPr/>
            </a:pPr>
            <a:r>
              <a:rPr lang="en-US" sz="1600" dirty="0">
                <a:solidFill>
                  <a:srgbClr val="FFFFFF"/>
                </a:solidFill>
                <a:latin typeface="Copernicus-Book"/>
                <a:ea typeface="ＭＳ Ｐゴシック" charset="0"/>
                <a:cs typeface="Copernicus-Book"/>
                <a:sym typeface="GalaxieCopernicus-Semibold" charset="0"/>
              </a:rPr>
              <a:t>Increase in monthly </a:t>
            </a:r>
            <a:r>
              <a:rPr lang="en-US" sz="1600" spc="-150" dirty="0">
                <a:solidFill>
                  <a:srgbClr val="FFFFFF"/>
                </a:solidFill>
                <a:latin typeface="Copernicus-Book"/>
                <a:ea typeface="ＭＳ Ｐゴシック" charset="0"/>
                <a:cs typeface="Copernicus-Book"/>
                <a:sym typeface="GalaxieCopernicus-Semibold" charset="0"/>
              </a:rPr>
              <a:t>Facebook</a:t>
            </a:r>
            <a:r>
              <a:rPr lang="en-US" sz="1600" dirty="0">
                <a:solidFill>
                  <a:srgbClr val="FFFFFF"/>
                </a:solidFill>
                <a:latin typeface="Copernicus-Book"/>
                <a:ea typeface="ＭＳ Ｐゴシック" charset="0"/>
                <a:cs typeface="Copernicus-Book"/>
                <a:sym typeface="GalaxieCopernicus-Semibold" charset="0"/>
              </a:rPr>
              <a:t> virality.</a:t>
            </a:r>
          </a:p>
        </p:txBody>
      </p:sp>
      <p:sp>
        <p:nvSpPr>
          <p:cNvPr id="19" name="Rectangle 2"/>
          <p:cNvSpPr>
            <a:spLocks/>
          </p:cNvSpPr>
          <p:nvPr/>
        </p:nvSpPr>
        <p:spPr bwMode="auto">
          <a:xfrm>
            <a:off x="6097215" y="2172036"/>
            <a:ext cx="3046784" cy="92333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wrap="square" lIns="0" tIns="0" rIns="0" bIns="0" anchor="ctr">
            <a:spAutoFit/>
          </a:bodyPr>
          <a:lstStyle/>
          <a:p>
            <a:pPr algn="ctr">
              <a:lnSpc>
                <a:spcPct val="80000"/>
              </a:lnSpc>
            </a:pPr>
            <a:r>
              <a:rPr lang="en-US" sz="7200" spc="-183" dirty="0">
                <a:solidFill>
                  <a:srgbClr val="FFFFFF"/>
                </a:solidFill>
                <a:latin typeface="HUGE Avant Garde Bold" charset="0"/>
                <a:ea typeface="ＭＳ Ｐゴシック" charset="0"/>
                <a:cs typeface="ＭＳ Ｐゴシック" charset="0"/>
                <a:sym typeface="HUGE Avant Garde Bold" charset="0"/>
              </a:rPr>
              <a:t>216%</a:t>
            </a:r>
          </a:p>
        </p:txBody>
      </p:sp>
      <p:sp>
        <p:nvSpPr>
          <p:cNvPr id="20" name="Rectangle 3"/>
          <p:cNvSpPr>
            <a:spLocks/>
          </p:cNvSpPr>
          <p:nvPr/>
        </p:nvSpPr>
        <p:spPr bwMode="auto">
          <a:xfrm>
            <a:off x="6281615" y="3019224"/>
            <a:ext cx="2677986" cy="4924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alpha val="50195"/>
                  </a:schemeClr>
                </a:solidFill>
                <a:miter lim="800000"/>
                <a:headEnd/>
                <a:tailEnd/>
              </a14:hiddenLine>
            </a:ext>
          </a:extLst>
        </p:spPr>
        <p:txBody>
          <a:bodyPr wrap="square" lIns="0" tIns="0" rIns="0" bIns="0" anchor="ctr">
            <a:spAutoFit/>
          </a:bodyPr>
          <a:lstStyle/>
          <a:p>
            <a:pPr algn="ctr">
              <a:defRPr/>
            </a:pPr>
            <a:r>
              <a:rPr lang="en-US" sz="1600" dirty="0">
                <a:solidFill>
                  <a:srgbClr val="FFFFFF"/>
                </a:solidFill>
                <a:latin typeface="Copernicus-Book"/>
                <a:ea typeface="ＭＳ Ｐゴシック" charset="0"/>
                <a:cs typeface="Copernicus-Book"/>
                <a:sym typeface="GalaxieCopernicus-Semibold" charset="0"/>
              </a:rPr>
              <a:t>Increase in monthly Facebook virality.</a:t>
            </a:r>
          </a:p>
        </p:txBody>
      </p:sp>
      <p:sp>
        <p:nvSpPr>
          <p:cNvPr id="12" name="Content Placeholder 2"/>
          <p:cNvSpPr txBox="1">
            <a:spLocks/>
          </p:cNvSpPr>
          <p:nvPr/>
        </p:nvSpPr>
        <p:spPr>
          <a:xfrm>
            <a:off x="457201" y="716841"/>
            <a:ext cx="8229600" cy="496901"/>
          </a:xfrm>
          <a:prstGeom prst="rect">
            <a:avLst/>
          </a:prstGeom>
        </p:spPr>
        <p:txBody>
          <a:bodyPr vert="horz" lIns="91440" tIns="0" rIns="91440" bIns="0" rtlCol="0">
            <a:noAutofit/>
          </a:bodyPr>
          <a:lstStyle>
            <a:lvl1pPr marL="0" indent="0" algn="l" defTabSz="457200" rtl="0" eaLnBrk="1" latinLnBrk="0" hangingPunct="1">
              <a:spcBef>
                <a:spcPts val="0"/>
              </a:spcBef>
              <a:spcAft>
                <a:spcPts val="800"/>
              </a:spcAft>
              <a:buFont typeface="Arial"/>
              <a:buNone/>
              <a:defRPr sz="1800" kern="1200" spc="0">
                <a:solidFill>
                  <a:srgbClr val="232325"/>
                </a:solidFill>
                <a:latin typeface="Copernicus-Book"/>
                <a:ea typeface="+mn-ea"/>
                <a:cs typeface="Copernicus-Book"/>
              </a:defRPr>
            </a:lvl1pPr>
            <a:lvl2pPr marL="742950" indent="-285750" algn="l" defTabSz="457200" rtl="0" eaLnBrk="1" latinLnBrk="0" hangingPunct="1">
              <a:spcBef>
                <a:spcPct val="20000"/>
              </a:spcBef>
              <a:buFont typeface="Arial"/>
              <a:buChar char="–"/>
              <a:defRPr sz="1800" kern="1200">
                <a:solidFill>
                  <a:schemeClr val="bg1">
                    <a:lumMod val="50000"/>
                  </a:schemeClr>
                </a:solidFill>
                <a:latin typeface="Copernicus-Book"/>
                <a:ea typeface="+mn-ea"/>
                <a:cs typeface="Copernicus-Book"/>
              </a:defRPr>
            </a:lvl2pPr>
            <a:lvl3pPr marL="1143000" indent="-228600" algn="l" defTabSz="457200" rtl="0" eaLnBrk="1" latinLnBrk="0" hangingPunct="1">
              <a:spcBef>
                <a:spcPct val="20000"/>
              </a:spcBef>
              <a:buFont typeface="Arial"/>
              <a:buChar char="•"/>
              <a:defRPr sz="1800" kern="1200">
                <a:solidFill>
                  <a:schemeClr val="bg1">
                    <a:lumMod val="50000"/>
                  </a:schemeClr>
                </a:solidFill>
                <a:latin typeface="Copernicus-Book"/>
                <a:ea typeface="+mn-ea"/>
                <a:cs typeface="Copernicus-Book"/>
              </a:defRPr>
            </a:lvl3pPr>
            <a:lvl4pPr marL="1600200" indent="-228600" algn="l" defTabSz="457200" rtl="0" eaLnBrk="1" latinLnBrk="0" hangingPunct="1">
              <a:spcBef>
                <a:spcPct val="20000"/>
              </a:spcBef>
              <a:buFont typeface="Arial"/>
              <a:buChar char="–"/>
              <a:defRPr sz="1800" kern="1200">
                <a:solidFill>
                  <a:schemeClr val="bg1">
                    <a:lumMod val="50000"/>
                  </a:schemeClr>
                </a:solidFill>
                <a:latin typeface="Copernicus-Book"/>
                <a:ea typeface="+mn-ea"/>
                <a:cs typeface="Copernicus-Book"/>
              </a:defRPr>
            </a:lvl4pPr>
            <a:lvl5pPr marL="2057400" indent="-228600" algn="l" defTabSz="457200" rtl="0" eaLnBrk="1" latinLnBrk="0" hangingPunct="1">
              <a:spcBef>
                <a:spcPct val="20000"/>
              </a:spcBef>
              <a:buFont typeface="Arial"/>
              <a:buChar char="»"/>
              <a:defRPr sz="1800" kern="1200">
                <a:solidFill>
                  <a:schemeClr val="bg1">
                    <a:lumMod val="50000"/>
                  </a:schemeClr>
                </a:solidFill>
                <a:latin typeface="Copernicus-Book"/>
                <a:ea typeface="+mn-ea"/>
                <a:cs typeface="Copernicus-Book"/>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z="2200" smtClean="0">
                <a:solidFill>
                  <a:schemeClr val="accent1">
                    <a:lumMod val="75000"/>
                  </a:schemeClr>
                </a:solidFill>
                <a:latin typeface="Copernicus-BookItalic"/>
                <a:cs typeface="Copernicus-BookItalic"/>
              </a:rPr>
              <a:t>Results</a:t>
            </a:r>
            <a:endParaRPr lang="en-US" sz="2200" dirty="0">
              <a:solidFill>
                <a:schemeClr val="accent1">
                  <a:lumMod val="75000"/>
                </a:schemeClr>
              </a:solidFill>
              <a:latin typeface="Copernicus-BookItalic"/>
              <a:cs typeface="Copernicus-BookItalic"/>
            </a:endParaRPr>
          </a:p>
        </p:txBody>
      </p:sp>
    </p:spTree>
    <p:extLst>
      <p:ext uri="{BB962C8B-B14F-4D97-AF65-F5344CB8AC3E}">
        <p14:creationId xmlns:p14="http://schemas.microsoft.com/office/powerpoint/2010/main" val="37373735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p:cNvPicPr>
            <a:picLocks noGrp="1" noChangeAspect="1"/>
          </p:cNvPicPr>
          <p:nvPr>
            <p:ph type="pic" sz="quarter" idx="11"/>
          </p:nvPr>
        </p:nvPicPr>
        <p:blipFill rotWithShape="1">
          <a:blip r:embed="rId2">
            <a:extLst>
              <a:ext uri="{28A0092B-C50C-407E-A947-70E740481C1C}">
                <a14:useLocalDpi xmlns:a14="http://schemas.microsoft.com/office/drawing/2010/main" val="0"/>
              </a:ext>
            </a:extLst>
          </a:blip>
          <a:srcRect t="5362" b="32794"/>
          <a:stretch/>
        </p:blipFill>
        <p:spPr/>
      </p:pic>
      <p:sp>
        <p:nvSpPr>
          <p:cNvPr id="3" name="Title 2"/>
          <p:cNvSpPr>
            <a:spLocks noGrp="1"/>
          </p:cNvSpPr>
          <p:nvPr>
            <p:ph type="title"/>
          </p:nvPr>
        </p:nvSpPr>
        <p:spPr/>
        <p:txBody>
          <a:bodyPr/>
          <a:lstStyle/>
          <a:p>
            <a:r>
              <a:rPr lang="en-US" sz="2400" dirty="0" err="1" smtClean="0">
                <a:latin typeface="Copernicus Book" charset="0"/>
                <a:ea typeface="Copernicus Book" charset="0"/>
                <a:cs typeface="Copernicus Book" charset="0"/>
              </a:rPr>
              <a:t>LendingClub</a:t>
            </a:r>
            <a:r>
              <a:rPr lang="en-US" sz="2400" dirty="0" smtClean="0">
                <a:latin typeface="Copernicus Book" charset="0"/>
                <a:ea typeface="Copernicus Book" charset="0"/>
                <a:cs typeface="Copernicus Book" charset="0"/>
              </a:rPr>
              <a:t> is </a:t>
            </a:r>
            <a:r>
              <a:rPr lang="en-US" sz="2400" dirty="0">
                <a:latin typeface="Copernicus Book" charset="0"/>
                <a:ea typeface="Copernicus Book" charset="0"/>
                <a:cs typeface="Copernicus Book" charset="0"/>
              </a:rPr>
              <a:t>a crowd lending platform that enables pools of individual investors to act in the capacity of a bank and make </a:t>
            </a:r>
            <a:r>
              <a:rPr lang="en-US" sz="2400" dirty="0" smtClean="0">
                <a:latin typeface="Copernicus Book" charset="0"/>
                <a:ea typeface="Copernicus Book" charset="0"/>
                <a:cs typeface="Copernicus Book" charset="0"/>
              </a:rPr>
              <a:t>unsecured loans </a:t>
            </a:r>
            <a:r>
              <a:rPr lang="en-US" sz="2400" dirty="0">
                <a:latin typeface="Copernicus Book" charset="0"/>
                <a:ea typeface="Copernicus Book" charset="0"/>
                <a:cs typeface="Copernicus Book" charset="0"/>
              </a:rPr>
              <a:t>to individual borrowers.</a:t>
            </a:r>
          </a:p>
        </p:txBody>
      </p:sp>
    </p:spTree>
    <p:extLst>
      <p:ext uri="{BB962C8B-B14F-4D97-AF65-F5344CB8AC3E}">
        <p14:creationId xmlns:p14="http://schemas.microsoft.com/office/powerpoint/2010/main" val="9100292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
          <p:cNvSpPr txBox="1">
            <a:spLocks noChangeArrowheads="1"/>
          </p:cNvSpPr>
          <p:nvPr/>
        </p:nvSpPr>
        <p:spPr bwMode="auto">
          <a:xfrm>
            <a:off x="0" y="335004"/>
            <a:ext cx="9142828" cy="796128"/>
          </a:xfrm>
          <a:prstGeom prst="rect">
            <a:avLst/>
          </a:prstGeom>
          <a:noFill/>
          <a:ln>
            <a:noFill/>
          </a:ln>
          <a:effectLst/>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vert="horz" wrap="square" lIns="91440" tIns="0" rIns="91440" bIns="0" numCol="1" anchor="t" anchorCtr="0" compatLnSpc="1">
            <a:prstTxWarp prst="textNoShape">
              <a:avLst/>
            </a:prstTxWarp>
          </a:bodyPr>
          <a:lstStyle>
            <a:lvl1pPr algn="l" rtl="0" eaLnBrk="0" fontAlgn="base" hangingPunct="0">
              <a:spcBef>
                <a:spcPct val="0"/>
              </a:spcBef>
              <a:spcAft>
                <a:spcPct val="0"/>
              </a:spcAft>
              <a:defRPr sz="3600" kern="1200" spc="-150">
                <a:solidFill>
                  <a:schemeClr val="tx1"/>
                </a:solidFill>
                <a:latin typeface="HUGE Avant Garde Bold"/>
                <a:ea typeface="+mj-ea"/>
                <a:cs typeface="HUGE Avant Garde Bold"/>
                <a:sym typeface="HUGE Avant Garde Bold" charset="0"/>
              </a:defRPr>
            </a:lvl1pPr>
            <a:lvl2pPr algn="l" rtl="0" eaLnBrk="0" fontAlgn="base" hangingPunct="0">
              <a:spcBef>
                <a:spcPct val="0"/>
              </a:spcBef>
              <a:spcAft>
                <a:spcPct val="0"/>
              </a:spcAft>
              <a:defRPr sz="3400">
                <a:solidFill>
                  <a:schemeClr val="tx1"/>
                </a:solidFill>
                <a:latin typeface="HUGE Avant Garde Bold" charset="0"/>
                <a:ea typeface="ヒラギノ角ゴ ProN W6" charset="0"/>
                <a:cs typeface="ヒラギノ角ゴ ProN W6" charset="0"/>
                <a:sym typeface="HUGE Avant Garde Bold" charset="0"/>
              </a:defRPr>
            </a:lvl2pPr>
            <a:lvl3pPr algn="l" rtl="0" eaLnBrk="0" fontAlgn="base" hangingPunct="0">
              <a:spcBef>
                <a:spcPct val="0"/>
              </a:spcBef>
              <a:spcAft>
                <a:spcPct val="0"/>
              </a:spcAft>
              <a:defRPr sz="3400">
                <a:solidFill>
                  <a:schemeClr val="tx1"/>
                </a:solidFill>
                <a:latin typeface="HUGE Avant Garde Bold" charset="0"/>
                <a:ea typeface="ヒラギノ角ゴ ProN W6" charset="0"/>
                <a:cs typeface="ヒラギノ角ゴ ProN W6" charset="0"/>
                <a:sym typeface="HUGE Avant Garde Bold" charset="0"/>
              </a:defRPr>
            </a:lvl3pPr>
            <a:lvl4pPr algn="l" rtl="0" eaLnBrk="0" fontAlgn="base" hangingPunct="0">
              <a:spcBef>
                <a:spcPct val="0"/>
              </a:spcBef>
              <a:spcAft>
                <a:spcPct val="0"/>
              </a:spcAft>
              <a:defRPr sz="3400">
                <a:solidFill>
                  <a:schemeClr val="tx1"/>
                </a:solidFill>
                <a:latin typeface="HUGE Avant Garde Bold" charset="0"/>
                <a:ea typeface="ヒラギノ角ゴ ProN W6" charset="0"/>
                <a:cs typeface="ヒラギノ角ゴ ProN W6" charset="0"/>
                <a:sym typeface="HUGE Avant Garde Bold" charset="0"/>
              </a:defRPr>
            </a:lvl4pPr>
            <a:lvl5pPr algn="l" rtl="0" eaLnBrk="0" fontAlgn="base" hangingPunct="0">
              <a:spcBef>
                <a:spcPct val="0"/>
              </a:spcBef>
              <a:spcAft>
                <a:spcPct val="0"/>
              </a:spcAft>
              <a:defRPr sz="3400">
                <a:solidFill>
                  <a:schemeClr val="tx1"/>
                </a:solidFill>
                <a:latin typeface="HUGE Avant Garde Bold" charset="0"/>
                <a:ea typeface="ヒラギノ角ゴ ProN W6" charset="0"/>
                <a:cs typeface="ヒラギノ角ゴ ProN W6" charset="0"/>
                <a:sym typeface="HUGE Avant Garde Bold" charset="0"/>
              </a:defRPr>
            </a:lvl5pPr>
            <a:lvl6pPr marL="321407" algn="l" rtl="0" fontAlgn="base">
              <a:spcBef>
                <a:spcPct val="0"/>
              </a:spcBef>
              <a:spcAft>
                <a:spcPct val="0"/>
              </a:spcAft>
              <a:defRPr sz="3400">
                <a:solidFill>
                  <a:schemeClr val="tx1"/>
                </a:solidFill>
                <a:latin typeface="HUGE Avant Garde Bold" charset="0"/>
                <a:ea typeface="ヒラギノ角ゴ ProN W6" charset="0"/>
                <a:cs typeface="ヒラギノ角ゴ ProN W6" charset="0"/>
                <a:sym typeface="HUGE Avant Garde Bold" charset="0"/>
              </a:defRPr>
            </a:lvl6pPr>
            <a:lvl7pPr marL="642816" algn="l" rtl="0" fontAlgn="base">
              <a:spcBef>
                <a:spcPct val="0"/>
              </a:spcBef>
              <a:spcAft>
                <a:spcPct val="0"/>
              </a:spcAft>
              <a:defRPr sz="3400">
                <a:solidFill>
                  <a:schemeClr val="tx1"/>
                </a:solidFill>
                <a:latin typeface="HUGE Avant Garde Bold" charset="0"/>
                <a:ea typeface="ヒラギノ角ゴ ProN W6" charset="0"/>
                <a:cs typeface="ヒラギノ角ゴ ProN W6" charset="0"/>
                <a:sym typeface="HUGE Avant Garde Bold" charset="0"/>
              </a:defRPr>
            </a:lvl7pPr>
            <a:lvl8pPr marL="964224" algn="l" rtl="0" fontAlgn="base">
              <a:spcBef>
                <a:spcPct val="0"/>
              </a:spcBef>
              <a:spcAft>
                <a:spcPct val="0"/>
              </a:spcAft>
              <a:defRPr sz="3400">
                <a:solidFill>
                  <a:schemeClr val="tx1"/>
                </a:solidFill>
                <a:latin typeface="HUGE Avant Garde Bold" charset="0"/>
                <a:ea typeface="ヒラギノ角ゴ ProN W6" charset="0"/>
                <a:cs typeface="ヒラギノ角ゴ ProN W6" charset="0"/>
                <a:sym typeface="HUGE Avant Garde Bold" charset="0"/>
              </a:defRPr>
            </a:lvl8pPr>
            <a:lvl9pPr marL="1285631" algn="l" rtl="0" fontAlgn="base">
              <a:spcBef>
                <a:spcPct val="0"/>
              </a:spcBef>
              <a:spcAft>
                <a:spcPct val="0"/>
              </a:spcAft>
              <a:defRPr sz="3400">
                <a:solidFill>
                  <a:schemeClr val="tx1"/>
                </a:solidFill>
                <a:latin typeface="HUGE Avant Garde Bold" charset="0"/>
                <a:ea typeface="ヒラギノ角ゴ ProN W6" charset="0"/>
                <a:cs typeface="ヒラギノ角ゴ ProN W6" charset="0"/>
                <a:sym typeface="HUGE Avant Garde Bold" charset="0"/>
              </a:defRPr>
            </a:lvl9pPr>
          </a:lstStyle>
          <a:p>
            <a:pPr algn="ctr"/>
            <a:r>
              <a:rPr lang="en-US" dirty="0" smtClean="0">
                <a:solidFill>
                  <a:srgbClr val="232325"/>
                </a:solidFill>
              </a:rPr>
              <a:t>This is a table with rows.</a:t>
            </a:r>
            <a:endParaRPr lang="en-US" dirty="0">
              <a:solidFill>
                <a:srgbClr val="232325"/>
              </a:solidFill>
            </a:endParaRPr>
          </a:p>
        </p:txBody>
      </p:sp>
      <p:graphicFrame>
        <p:nvGraphicFramePr>
          <p:cNvPr id="2" name="Table 1"/>
          <p:cNvGraphicFramePr>
            <a:graphicFrameLocks noGrp="1"/>
          </p:cNvGraphicFramePr>
          <p:nvPr>
            <p:extLst>
              <p:ext uri="{D42A27DB-BD31-4B8C-83A1-F6EECF244321}">
                <p14:modId xmlns:p14="http://schemas.microsoft.com/office/powerpoint/2010/main" val="395753455"/>
              </p:ext>
            </p:extLst>
          </p:nvPr>
        </p:nvGraphicFramePr>
        <p:xfrm>
          <a:off x="506520" y="1229772"/>
          <a:ext cx="8125056" cy="3949830"/>
        </p:xfrm>
        <a:graphic>
          <a:graphicData uri="http://schemas.openxmlformats.org/drawingml/2006/table">
            <a:tbl>
              <a:tblPr firstRow="1">
                <a:tableStyleId>{D27102A9-8310-4765-A935-A1911B00CA55}</a:tableStyleId>
              </a:tblPr>
              <a:tblGrid>
                <a:gridCol w="2708352"/>
                <a:gridCol w="2708352"/>
                <a:gridCol w="2708352"/>
              </a:tblGrid>
              <a:tr h="779910">
                <a:tc>
                  <a:txBody>
                    <a:bodyPr/>
                    <a:lstStyle/>
                    <a:p>
                      <a:r>
                        <a:rPr lang="en-US" sz="2000" b="0" i="0" dirty="0" smtClean="0">
                          <a:latin typeface="HUGE Avant Garde Bold"/>
                          <a:cs typeface="HUGE Avant Garde Bold"/>
                        </a:rPr>
                        <a:t>Objective</a:t>
                      </a:r>
                      <a:endParaRPr lang="en-US" sz="2000" b="0" i="0" dirty="0">
                        <a:latin typeface="HUGE Avant Garde Bold"/>
                        <a:cs typeface="HUGE Avant Garde Bold"/>
                      </a:endParaRPr>
                    </a:p>
                  </a:txBody>
                  <a:tcPr marL="182880" marR="182880" marT="182880" marB="182880">
                    <a:lnT w="12700" cmpd="sng">
                      <a:noFill/>
                    </a:lnT>
                    <a:lnB w="12700" cap="flat" cmpd="sng" algn="ctr">
                      <a:solidFill>
                        <a:srgbClr val="232325"/>
                      </a:solidFill>
                      <a:prstDash val="solid"/>
                      <a:round/>
                      <a:headEnd type="none" w="med" len="med"/>
                      <a:tailEnd type="none" w="med" len="med"/>
                    </a:lnB>
                  </a:tcPr>
                </a:tc>
                <a:tc>
                  <a:txBody>
                    <a:bodyPr/>
                    <a:lstStyle/>
                    <a:p>
                      <a:r>
                        <a:rPr lang="en-US" sz="2000" b="0" i="0" dirty="0" smtClean="0">
                          <a:latin typeface="HUGE Avant Garde Bold"/>
                          <a:cs typeface="HUGE Avant Garde Bold"/>
                        </a:rPr>
                        <a:t>KPI</a:t>
                      </a:r>
                      <a:endParaRPr lang="en-US" sz="2000" b="0" i="0" dirty="0">
                        <a:latin typeface="HUGE Avant Garde Bold"/>
                        <a:cs typeface="HUGE Avant Garde Bold"/>
                      </a:endParaRPr>
                    </a:p>
                  </a:txBody>
                  <a:tcPr marL="182880" marR="182880" marT="182880" marB="182880">
                    <a:lnT w="12700" cmpd="sng">
                      <a:noFill/>
                    </a:lnT>
                    <a:lnB w="12700" cap="flat" cmpd="sng" algn="ctr">
                      <a:solidFill>
                        <a:srgbClr val="232325"/>
                      </a:solidFill>
                      <a:prstDash val="solid"/>
                      <a:round/>
                      <a:headEnd type="none" w="med" len="med"/>
                      <a:tailEnd type="none" w="med" len="med"/>
                    </a:lnB>
                  </a:tcPr>
                </a:tc>
                <a:tc>
                  <a:txBody>
                    <a:bodyPr/>
                    <a:lstStyle/>
                    <a:p>
                      <a:r>
                        <a:rPr lang="en-US" sz="2000" b="0" i="0" dirty="0" smtClean="0">
                          <a:latin typeface="HUGE Avant Garde Bold"/>
                          <a:cs typeface="HUGE Avant Garde Bold"/>
                        </a:rPr>
                        <a:t>Features</a:t>
                      </a:r>
                      <a:endParaRPr lang="en-US" sz="2000" b="0" i="0" dirty="0">
                        <a:latin typeface="HUGE Avant Garde Bold"/>
                        <a:cs typeface="HUGE Avant Garde Bold"/>
                      </a:endParaRPr>
                    </a:p>
                  </a:txBody>
                  <a:tcPr marL="182880" marR="182880" marT="182880" marB="182880">
                    <a:lnT w="12700" cmpd="sng">
                      <a:noFill/>
                    </a:lnT>
                    <a:lnB w="12700" cap="flat" cmpd="sng" algn="ctr">
                      <a:solidFill>
                        <a:srgbClr val="232325"/>
                      </a:solidFill>
                      <a:prstDash val="solid"/>
                      <a:round/>
                      <a:headEnd type="none" w="med" len="med"/>
                      <a:tailEnd type="none" w="med" len="med"/>
                    </a:lnB>
                  </a:tcPr>
                </a:tc>
              </a:tr>
              <a:tr h="779910">
                <a:tc>
                  <a:txBody>
                    <a:bodyPr/>
                    <a:lstStyle/>
                    <a:p>
                      <a:r>
                        <a:rPr lang="en-US" sz="1400" b="0" i="0" dirty="0" smtClean="0">
                          <a:latin typeface="Copernicus-Book"/>
                          <a:cs typeface="Copernicus-Book"/>
                        </a:rPr>
                        <a:t>Laugh a lot and then get drunk.</a:t>
                      </a:r>
                      <a:endParaRPr lang="en-US" sz="1400" b="0" i="0" dirty="0">
                        <a:latin typeface="Copernicus-Book"/>
                        <a:cs typeface="Copernicus-Book"/>
                      </a:endParaRPr>
                    </a:p>
                  </a:txBody>
                  <a:tcPr marL="182880" marR="182880" marT="182880" marB="182880">
                    <a:lnT w="12700" cap="flat" cmpd="sng" algn="ctr">
                      <a:solidFill>
                        <a:srgbClr val="232325"/>
                      </a:solidFill>
                      <a:prstDash val="solid"/>
                      <a:round/>
                      <a:headEnd type="none" w="med" len="med"/>
                      <a:tailEnd type="none" w="med" len="med"/>
                    </a:lnT>
                    <a:lnB w="6350" cap="flat" cmpd="sng" algn="ctr">
                      <a:solidFill>
                        <a:srgbClr val="232325"/>
                      </a:solidFill>
                      <a:prstDash val="solid"/>
                      <a:round/>
                      <a:headEnd type="none" w="med" len="med"/>
                      <a:tailEnd type="none" w="med" len="med"/>
                    </a:lnB>
                  </a:tcPr>
                </a:tc>
                <a:tc>
                  <a:txBody>
                    <a:bodyPr/>
                    <a:lstStyle/>
                    <a:p>
                      <a:r>
                        <a:rPr lang="en-US" sz="1400" b="0" i="0" dirty="0" smtClean="0">
                          <a:latin typeface="Copernicus-Book"/>
                          <a:cs typeface="Copernicus-Book"/>
                        </a:rPr>
                        <a:t>Hiccups</a:t>
                      </a:r>
                      <a:endParaRPr lang="en-US" sz="1400" b="0" i="0" dirty="0">
                        <a:latin typeface="Copernicus-Book"/>
                        <a:cs typeface="Copernicus-Book"/>
                      </a:endParaRPr>
                    </a:p>
                  </a:txBody>
                  <a:tcPr marL="182880" marR="182880" marT="182880" marB="182880">
                    <a:lnT w="12700" cap="flat" cmpd="sng" algn="ctr">
                      <a:solidFill>
                        <a:srgbClr val="232325"/>
                      </a:solidFill>
                      <a:prstDash val="solid"/>
                      <a:round/>
                      <a:headEnd type="none" w="med" len="med"/>
                      <a:tailEnd type="none" w="med" len="med"/>
                    </a:lnT>
                    <a:lnB w="6350" cap="flat" cmpd="sng" algn="ctr">
                      <a:solidFill>
                        <a:srgbClr val="232325"/>
                      </a:solidFill>
                      <a:prstDash val="solid"/>
                      <a:round/>
                      <a:headEnd type="none" w="med" len="med"/>
                      <a:tailEnd type="none" w="med" len="med"/>
                    </a:lnB>
                  </a:tcPr>
                </a:tc>
                <a:tc>
                  <a:txBody>
                    <a:bodyPr/>
                    <a:lstStyle/>
                    <a:p>
                      <a:pPr marL="174625" indent="-174625">
                        <a:buFont typeface="Arial"/>
                        <a:buChar char="•"/>
                      </a:pPr>
                      <a:r>
                        <a:rPr lang="en-US" sz="1400" b="0" i="0" dirty="0" smtClean="0">
                          <a:latin typeface="Copernicus-Book"/>
                          <a:cs typeface="Copernicus-Book"/>
                        </a:rPr>
                        <a:t>Something here</a:t>
                      </a:r>
                    </a:p>
                    <a:p>
                      <a:pPr marL="174625" indent="-174625">
                        <a:buFont typeface="Arial"/>
                        <a:buChar char="•"/>
                      </a:pPr>
                      <a:r>
                        <a:rPr lang="en-US" sz="1400" b="0" i="0" dirty="0" smtClean="0">
                          <a:latin typeface="Copernicus-Book"/>
                          <a:cs typeface="Copernicus-Book"/>
                        </a:rPr>
                        <a:t>Something</a:t>
                      </a:r>
                      <a:r>
                        <a:rPr lang="en-US" sz="1400" b="0" i="0" baseline="0" dirty="0" smtClean="0">
                          <a:latin typeface="Copernicus-Book"/>
                          <a:cs typeface="Copernicus-Book"/>
                        </a:rPr>
                        <a:t> here</a:t>
                      </a:r>
                      <a:endParaRPr lang="en-US" sz="1400" b="0" i="0" dirty="0">
                        <a:latin typeface="Copernicus-Book"/>
                        <a:cs typeface="Copernicus-Book"/>
                      </a:endParaRPr>
                    </a:p>
                  </a:txBody>
                  <a:tcPr marL="182880" marR="182880" marT="182880" marB="182880">
                    <a:lnT w="12700" cap="flat" cmpd="sng" algn="ctr">
                      <a:solidFill>
                        <a:srgbClr val="232325"/>
                      </a:solidFill>
                      <a:prstDash val="solid"/>
                      <a:round/>
                      <a:headEnd type="none" w="med" len="med"/>
                      <a:tailEnd type="none" w="med" len="med"/>
                    </a:lnT>
                    <a:lnB w="6350" cap="flat" cmpd="sng" algn="ctr">
                      <a:solidFill>
                        <a:srgbClr val="232325"/>
                      </a:solidFill>
                      <a:prstDash val="solid"/>
                      <a:round/>
                      <a:headEnd type="none" w="med" len="med"/>
                      <a:tailEnd type="none" w="med" len="med"/>
                    </a:lnB>
                  </a:tcPr>
                </a:tc>
              </a:tr>
              <a:tr h="779910">
                <a:tc>
                  <a:txBody>
                    <a:bodyPr/>
                    <a:lstStyle/>
                    <a:p>
                      <a:r>
                        <a:rPr lang="en-US" sz="1400" b="0" i="0" dirty="0" smtClean="0">
                          <a:latin typeface="Copernicus-Book"/>
                          <a:cs typeface="Copernicus-Book"/>
                        </a:rPr>
                        <a:t>Run around in the sprinkler.</a:t>
                      </a:r>
                      <a:endParaRPr lang="en-US" sz="1400" b="0" i="0" dirty="0">
                        <a:latin typeface="Copernicus-Book"/>
                        <a:cs typeface="Copernicus-Book"/>
                      </a:endParaRPr>
                    </a:p>
                  </a:txBody>
                  <a:tcPr marL="182880" marR="182880" marT="182880" marB="182880">
                    <a:lnT w="6350" cap="flat" cmpd="sng" algn="ctr">
                      <a:solidFill>
                        <a:srgbClr val="232325"/>
                      </a:solidFill>
                      <a:prstDash val="solid"/>
                      <a:round/>
                      <a:headEnd type="none" w="med" len="med"/>
                      <a:tailEnd type="none" w="med" len="med"/>
                    </a:lnT>
                    <a:lnB w="6350" cap="flat" cmpd="sng" algn="ctr">
                      <a:solidFill>
                        <a:srgbClr val="232325"/>
                      </a:solidFill>
                      <a:prstDash val="solid"/>
                      <a:round/>
                      <a:headEnd type="none" w="med" len="med"/>
                      <a:tailEnd type="none" w="med" len="med"/>
                    </a:lnB>
                  </a:tcPr>
                </a:tc>
                <a:tc>
                  <a:txBody>
                    <a:bodyPr/>
                    <a:lstStyle/>
                    <a:p>
                      <a:r>
                        <a:rPr lang="en-US" sz="1400" b="0" i="0" dirty="0" smtClean="0">
                          <a:latin typeface="Copernicus-Book"/>
                          <a:cs typeface="Copernicus-Book"/>
                        </a:rPr>
                        <a:t>Speed</a:t>
                      </a:r>
                      <a:endParaRPr lang="en-US" sz="1400" b="0" i="0" dirty="0">
                        <a:latin typeface="Copernicus-Book"/>
                        <a:cs typeface="Copernicus-Book"/>
                      </a:endParaRPr>
                    </a:p>
                  </a:txBody>
                  <a:tcPr marL="182880" marR="182880" marT="182880" marB="182880">
                    <a:lnT w="6350" cap="flat" cmpd="sng" algn="ctr">
                      <a:solidFill>
                        <a:srgbClr val="232325"/>
                      </a:solidFill>
                      <a:prstDash val="solid"/>
                      <a:round/>
                      <a:headEnd type="none" w="med" len="med"/>
                      <a:tailEnd type="none" w="med" len="med"/>
                    </a:lnT>
                    <a:lnB w="6350" cap="flat" cmpd="sng" algn="ctr">
                      <a:solidFill>
                        <a:srgbClr val="232325"/>
                      </a:solidFill>
                      <a:prstDash val="solid"/>
                      <a:round/>
                      <a:headEnd type="none" w="med" len="med"/>
                      <a:tailEnd type="none" w="med" len="med"/>
                    </a:lnB>
                  </a:tcPr>
                </a:tc>
                <a:tc>
                  <a:txBody>
                    <a:bodyPr/>
                    <a:lstStyle/>
                    <a:p>
                      <a:pPr marL="236538" indent="-223838">
                        <a:buFont typeface="Arial"/>
                        <a:buChar char="•"/>
                      </a:pPr>
                      <a:r>
                        <a:rPr lang="en-US" sz="1400" b="0" i="0" dirty="0" smtClean="0">
                          <a:latin typeface="Copernicus-Book"/>
                          <a:cs typeface="Copernicus-Book"/>
                        </a:rPr>
                        <a:t>Something here</a:t>
                      </a:r>
                    </a:p>
                    <a:p>
                      <a:pPr marL="236538" indent="-223838">
                        <a:buFont typeface="Arial"/>
                        <a:buChar char="•"/>
                      </a:pPr>
                      <a:r>
                        <a:rPr lang="en-US" sz="1400" b="0" i="0" dirty="0" smtClean="0">
                          <a:latin typeface="Copernicus-Book"/>
                          <a:cs typeface="Copernicus-Book"/>
                        </a:rPr>
                        <a:t>Something</a:t>
                      </a:r>
                      <a:r>
                        <a:rPr lang="en-US" sz="1400" b="0" i="0" baseline="0" dirty="0" smtClean="0">
                          <a:latin typeface="Copernicus-Book"/>
                          <a:cs typeface="Copernicus-Book"/>
                        </a:rPr>
                        <a:t> here</a:t>
                      </a:r>
                      <a:endParaRPr lang="en-US" sz="1400" b="0" i="0" dirty="0" smtClean="0">
                        <a:latin typeface="Copernicus-Book"/>
                        <a:cs typeface="Copernicus-Book"/>
                      </a:endParaRPr>
                    </a:p>
                  </a:txBody>
                  <a:tcPr marL="182880" marR="182880" marT="182880" marB="182880">
                    <a:lnT w="6350" cap="flat" cmpd="sng" algn="ctr">
                      <a:solidFill>
                        <a:srgbClr val="232325"/>
                      </a:solidFill>
                      <a:prstDash val="solid"/>
                      <a:round/>
                      <a:headEnd type="none" w="med" len="med"/>
                      <a:tailEnd type="none" w="med" len="med"/>
                    </a:lnT>
                    <a:lnB w="6350" cap="flat" cmpd="sng" algn="ctr">
                      <a:solidFill>
                        <a:srgbClr val="232325"/>
                      </a:solidFill>
                      <a:prstDash val="solid"/>
                      <a:round/>
                      <a:headEnd type="none" w="med" len="med"/>
                      <a:tailEnd type="none" w="med" len="med"/>
                    </a:lnB>
                  </a:tcPr>
                </a:tc>
              </a:tr>
              <a:tr h="779910">
                <a:tc>
                  <a:txBody>
                    <a:bodyPr/>
                    <a:lstStyle/>
                    <a:p>
                      <a:r>
                        <a:rPr lang="en-US" sz="1400" b="0" i="0" dirty="0" smtClean="0">
                          <a:latin typeface="Copernicus-Book"/>
                          <a:cs typeface="Copernicus-Book"/>
                        </a:rPr>
                        <a:t>Shoot each other with water guns</a:t>
                      </a:r>
                      <a:endParaRPr lang="en-US" sz="1400" b="0" i="0" dirty="0">
                        <a:latin typeface="Copernicus-Book"/>
                        <a:cs typeface="Copernicus-Book"/>
                      </a:endParaRPr>
                    </a:p>
                  </a:txBody>
                  <a:tcPr marL="182880" marR="182880" marT="182880" marB="182880">
                    <a:lnT w="6350" cap="flat" cmpd="sng" algn="ctr">
                      <a:solidFill>
                        <a:srgbClr val="232325"/>
                      </a:solidFill>
                      <a:prstDash val="solid"/>
                      <a:round/>
                      <a:headEnd type="none" w="med" len="med"/>
                      <a:tailEnd type="none" w="med" len="med"/>
                    </a:lnT>
                    <a:lnB w="6350" cap="flat" cmpd="sng" algn="ctr">
                      <a:solidFill>
                        <a:srgbClr val="232325"/>
                      </a:solidFill>
                      <a:prstDash val="solid"/>
                      <a:round/>
                      <a:headEnd type="none" w="med" len="med"/>
                      <a:tailEnd type="none" w="med" len="med"/>
                    </a:lnB>
                  </a:tcPr>
                </a:tc>
                <a:tc>
                  <a:txBody>
                    <a:bodyPr/>
                    <a:lstStyle/>
                    <a:p>
                      <a:r>
                        <a:rPr lang="en-US" sz="1400" b="0" i="0" dirty="0" smtClean="0">
                          <a:latin typeface="Copernicus-Book"/>
                          <a:cs typeface="Copernicus-Book"/>
                        </a:rPr>
                        <a:t>Load time</a:t>
                      </a:r>
                      <a:endParaRPr lang="en-US" sz="1400" b="0" i="0" dirty="0">
                        <a:latin typeface="Copernicus-Book"/>
                        <a:cs typeface="Copernicus-Book"/>
                      </a:endParaRPr>
                    </a:p>
                  </a:txBody>
                  <a:tcPr marL="182880" marR="182880" marT="182880" marB="182880">
                    <a:lnT w="6350" cap="flat" cmpd="sng" algn="ctr">
                      <a:solidFill>
                        <a:srgbClr val="232325"/>
                      </a:solidFill>
                      <a:prstDash val="solid"/>
                      <a:round/>
                      <a:headEnd type="none" w="med" len="med"/>
                      <a:tailEnd type="none" w="med" len="med"/>
                    </a:lnT>
                    <a:lnB w="6350" cap="flat" cmpd="sng" algn="ctr">
                      <a:solidFill>
                        <a:srgbClr val="232325"/>
                      </a:solidFill>
                      <a:prstDash val="solid"/>
                      <a:round/>
                      <a:headEnd type="none" w="med" len="med"/>
                      <a:tailEnd type="none" w="med" len="med"/>
                    </a:lnB>
                  </a:tcPr>
                </a:tc>
                <a:tc>
                  <a:txBody>
                    <a:bodyPr/>
                    <a:lstStyle/>
                    <a:p>
                      <a:pPr marL="236538" indent="-223838">
                        <a:buFont typeface="Arial"/>
                        <a:buChar char="•"/>
                      </a:pPr>
                      <a:r>
                        <a:rPr lang="en-US" sz="1400" b="0" i="0" dirty="0" smtClean="0">
                          <a:latin typeface="Copernicus-Book"/>
                          <a:cs typeface="Copernicus-Book"/>
                        </a:rPr>
                        <a:t>Something here</a:t>
                      </a:r>
                    </a:p>
                    <a:p>
                      <a:pPr marL="236538" indent="-223838">
                        <a:buFont typeface="Arial"/>
                        <a:buChar char="•"/>
                      </a:pPr>
                      <a:r>
                        <a:rPr lang="en-US" sz="1400" b="0" i="0" dirty="0" smtClean="0">
                          <a:latin typeface="Copernicus-Book"/>
                          <a:cs typeface="Copernicus-Book"/>
                        </a:rPr>
                        <a:t>Something</a:t>
                      </a:r>
                      <a:r>
                        <a:rPr lang="en-US" sz="1400" b="0" i="0" baseline="0" dirty="0" smtClean="0">
                          <a:latin typeface="Copernicus-Book"/>
                          <a:cs typeface="Copernicus-Book"/>
                        </a:rPr>
                        <a:t> here</a:t>
                      </a:r>
                      <a:endParaRPr lang="en-US" sz="1400" b="0" i="0" dirty="0" smtClean="0">
                        <a:latin typeface="Copernicus-Book"/>
                        <a:cs typeface="Copernicus-Book"/>
                      </a:endParaRPr>
                    </a:p>
                  </a:txBody>
                  <a:tcPr marL="182880" marR="182880" marT="182880" marB="182880">
                    <a:lnT w="6350" cap="flat" cmpd="sng" algn="ctr">
                      <a:solidFill>
                        <a:srgbClr val="232325"/>
                      </a:solidFill>
                      <a:prstDash val="solid"/>
                      <a:round/>
                      <a:headEnd type="none" w="med" len="med"/>
                      <a:tailEnd type="none" w="med" len="med"/>
                    </a:lnT>
                    <a:lnB w="6350" cap="flat" cmpd="sng" algn="ctr">
                      <a:solidFill>
                        <a:srgbClr val="232325"/>
                      </a:solidFill>
                      <a:prstDash val="solid"/>
                      <a:round/>
                      <a:headEnd type="none" w="med" len="med"/>
                      <a:tailEnd type="none" w="med" len="med"/>
                    </a:lnB>
                  </a:tcPr>
                </a:tc>
              </a:tr>
              <a:tr h="779910">
                <a:tc>
                  <a:txBody>
                    <a:bodyPr/>
                    <a:lstStyle/>
                    <a:p>
                      <a:r>
                        <a:rPr lang="en-US" sz="1400" b="0" i="0" dirty="0" smtClean="0">
                          <a:latin typeface="Copernicus-Book"/>
                          <a:cs typeface="Copernicus-Book"/>
                        </a:rPr>
                        <a:t>Make new friends</a:t>
                      </a:r>
                      <a:endParaRPr lang="en-US" sz="1400" b="0" i="0" dirty="0">
                        <a:latin typeface="Copernicus-Book"/>
                        <a:cs typeface="Copernicus-Book"/>
                      </a:endParaRPr>
                    </a:p>
                  </a:txBody>
                  <a:tcPr marL="182880" marR="182880" marT="182880" marB="182880">
                    <a:lnT w="6350" cap="flat" cmpd="sng" algn="ctr">
                      <a:solidFill>
                        <a:srgbClr val="232325"/>
                      </a:solidFill>
                      <a:prstDash val="solid"/>
                      <a:round/>
                      <a:headEnd type="none" w="med" len="med"/>
                      <a:tailEnd type="none" w="med" len="med"/>
                    </a:lnT>
                    <a:lnB w="12700" cmpd="sng">
                      <a:noFill/>
                    </a:lnB>
                  </a:tcPr>
                </a:tc>
                <a:tc>
                  <a:txBody>
                    <a:bodyPr/>
                    <a:lstStyle/>
                    <a:p>
                      <a:r>
                        <a:rPr lang="en-US" sz="1400" b="0" i="0" dirty="0" smtClean="0">
                          <a:latin typeface="Copernicus-Book"/>
                          <a:cs typeface="Copernicus-Book"/>
                        </a:rPr>
                        <a:t>Friend requests on Facebook</a:t>
                      </a:r>
                      <a:endParaRPr lang="en-US" sz="1400" b="0" i="0" dirty="0">
                        <a:latin typeface="Copernicus-Book"/>
                        <a:cs typeface="Copernicus-Book"/>
                      </a:endParaRPr>
                    </a:p>
                  </a:txBody>
                  <a:tcPr marL="182880" marR="182880" marT="182880" marB="182880">
                    <a:lnT w="6350" cap="flat" cmpd="sng" algn="ctr">
                      <a:solidFill>
                        <a:srgbClr val="232325"/>
                      </a:solidFill>
                      <a:prstDash val="solid"/>
                      <a:round/>
                      <a:headEnd type="none" w="med" len="med"/>
                      <a:tailEnd type="none" w="med" len="med"/>
                    </a:lnT>
                    <a:lnB w="12700" cmpd="sng">
                      <a:noFill/>
                    </a:lnB>
                  </a:tcPr>
                </a:tc>
                <a:tc>
                  <a:txBody>
                    <a:bodyPr/>
                    <a:lstStyle/>
                    <a:p>
                      <a:pPr marL="236538" indent="-223838">
                        <a:buFont typeface="Arial"/>
                        <a:buChar char="•"/>
                      </a:pPr>
                      <a:r>
                        <a:rPr lang="en-US" sz="1400" b="0" i="0" dirty="0" smtClean="0">
                          <a:latin typeface="Copernicus-Book"/>
                          <a:cs typeface="Copernicus-Book"/>
                        </a:rPr>
                        <a:t>Something here</a:t>
                      </a:r>
                    </a:p>
                  </a:txBody>
                  <a:tcPr marL="182880" marR="182880" marT="182880" marB="182880">
                    <a:lnT w="6350" cap="flat" cmpd="sng" algn="ctr">
                      <a:solidFill>
                        <a:srgbClr val="232325"/>
                      </a:solidFill>
                      <a:prstDash val="solid"/>
                      <a:round/>
                      <a:headEnd type="none" w="med" len="med"/>
                      <a:tailEnd type="none" w="med" len="med"/>
                    </a:lnT>
                    <a:lnB w="12700" cmpd="sng">
                      <a:noFill/>
                    </a:lnB>
                  </a:tcPr>
                </a:tc>
              </a:tr>
            </a:tbl>
          </a:graphicData>
        </a:graphic>
      </p:graphicFrame>
      <p:sp>
        <p:nvSpPr>
          <p:cNvPr id="3" name="Slide Number Placeholder 2"/>
          <p:cNvSpPr>
            <a:spLocks noGrp="1"/>
          </p:cNvSpPr>
          <p:nvPr>
            <p:ph type="sldNum" sz="quarter" idx="4"/>
          </p:nvPr>
        </p:nvSpPr>
        <p:spPr/>
        <p:txBody>
          <a:bodyPr/>
          <a:lstStyle/>
          <a:p>
            <a:fld id="{79E490B0-56F8-AB46-B375-AE7FC10CF7CC}" type="slidenum">
              <a:rPr lang="en-US" smtClean="0"/>
              <a:pPr/>
              <a:t>42</a:t>
            </a:fld>
            <a:endParaRPr lang="en-US" dirty="0"/>
          </a:p>
        </p:txBody>
      </p:sp>
    </p:spTree>
    <p:extLst>
      <p:ext uri="{BB962C8B-B14F-4D97-AF65-F5344CB8AC3E}">
        <p14:creationId xmlns:p14="http://schemas.microsoft.com/office/powerpoint/2010/main" val="17440311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446758680"/>
              </p:ext>
            </p:extLst>
          </p:nvPr>
        </p:nvGraphicFramePr>
        <p:xfrm>
          <a:off x="506520" y="514626"/>
          <a:ext cx="8125056" cy="4729740"/>
        </p:xfrm>
        <a:graphic>
          <a:graphicData uri="http://schemas.openxmlformats.org/drawingml/2006/table">
            <a:tbl>
              <a:tblPr firstRow="1">
                <a:tableStyleId>{D27102A9-8310-4765-A935-A1911B00CA55}</a:tableStyleId>
              </a:tblPr>
              <a:tblGrid>
                <a:gridCol w="2708352"/>
                <a:gridCol w="2708352"/>
                <a:gridCol w="2708352"/>
              </a:tblGrid>
              <a:tr h="779910">
                <a:tc>
                  <a:txBody>
                    <a:bodyPr/>
                    <a:lstStyle/>
                    <a:p>
                      <a:r>
                        <a:rPr lang="en-US" sz="2000" b="0" i="0" dirty="0" smtClean="0">
                          <a:solidFill>
                            <a:schemeClr val="accent6"/>
                          </a:solidFill>
                          <a:latin typeface="HUGE Avant Garde Bold"/>
                          <a:cs typeface="HUGE Avant Garde Bold"/>
                        </a:rPr>
                        <a:t>Objective</a:t>
                      </a:r>
                      <a:endParaRPr lang="en-US" sz="2000" b="0" i="0" dirty="0">
                        <a:solidFill>
                          <a:schemeClr val="accent6"/>
                        </a:solidFill>
                        <a:latin typeface="HUGE Avant Garde Bold"/>
                        <a:cs typeface="HUGE Avant Garde Bold"/>
                      </a:endParaRPr>
                    </a:p>
                  </a:txBody>
                  <a:tcPr marL="182880" marR="182880" marT="182880" marB="182880">
                    <a:lnT w="12700" cmpd="sng">
                      <a:noFill/>
                    </a:lnT>
                    <a:lnB w="12700" cap="flat" cmpd="sng" algn="ctr">
                      <a:solidFill>
                        <a:srgbClr val="232325"/>
                      </a:solidFill>
                      <a:prstDash val="solid"/>
                      <a:round/>
                      <a:headEnd type="none" w="med" len="med"/>
                      <a:tailEnd type="none" w="med" len="med"/>
                    </a:lnB>
                  </a:tcPr>
                </a:tc>
                <a:tc>
                  <a:txBody>
                    <a:bodyPr/>
                    <a:lstStyle/>
                    <a:p>
                      <a:r>
                        <a:rPr lang="en-US" sz="2000" b="0" i="0" dirty="0" smtClean="0">
                          <a:solidFill>
                            <a:schemeClr val="accent6"/>
                          </a:solidFill>
                          <a:latin typeface="HUGE Avant Garde Bold"/>
                          <a:cs typeface="HUGE Avant Garde Bold"/>
                        </a:rPr>
                        <a:t>KPI</a:t>
                      </a:r>
                      <a:endParaRPr lang="en-US" sz="2000" b="0" i="0" dirty="0">
                        <a:solidFill>
                          <a:schemeClr val="accent6"/>
                        </a:solidFill>
                        <a:latin typeface="HUGE Avant Garde Bold"/>
                        <a:cs typeface="HUGE Avant Garde Bold"/>
                      </a:endParaRPr>
                    </a:p>
                  </a:txBody>
                  <a:tcPr marL="182880" marR="182880" marT="182880" marB="182880">
                    <a:lnT w="12700" cmpd="sng">
                      <a:noFill/>
                    </a:lnT>
                    <a:lnB w="12700" cap="flat" cmpd="sng" algn="ctr">
                      <a:solidFill>
                        <a:srgbClr val="232325"/>
                      </a:solidFill>
                      <a:prstDash val="solid"/>
                      <a:round/>
                      <a:headEnd type="none" w="med" len="med"/>
                      <a:tailEnd type="none" w="med" len="med"/>
                    </a:lnB>
                  </a:tcPr>
                </a:tc>
                <a:tc>
                  <a:txBody>
                    <a:bodyPr/>
                    <a:lstStyle/>
                    <a:p>
                      <a:r>
                        <a:rPr lang="en-US" sz="2000" b="0" i="0" dirty="0" smtClean="0">
                          <a:solidFill>
                            <a:schemeClr val="accent6"/>
                          </a:solidFill>
                          <a:latin typeface="HUGE Avant Garde Bold"/>
                          <a:cs typeface="HUGE Avant Garde Bold"/>
                        </a:rPr>
                        <a:t>Features</a:t>
                      </a:r>
                      <a:endParaRPr lang="en-US" sz="2000" b="0" i="0" dirty="0">
                        <a:solidFill>
                          <a:schemeClr val="accent6"/>
                        </a:solidFill>
                        <a:latin typeface="HUGE Avant Garde Bold"/>
                        <a:cs typeface="HUGE Avant Garde Bold"/>
                      </a:endParaRPr>
                    </a:p>
                  </a:txBody>
                  <a:tcPr marL="182880" marR="182880" marT="182880" marB="182880">
                    <a:lnT w="12700" cmpd="sng">
                      <a:noFill/>
                    </a:lnT>
                    <a:lnB w="12700" cap="flat" cmpd="sng" algn="ctr">
                      <a:solidFill>
                        <a:srgbClr val="232325"/>
                      </a:solidFill>
                      <a:prstDash val="solid"/>
                      <a:round/>
                      <a:headEnd type="none" w="med" len="med"/>
                      <a:tailEnd type="none" w="med" len="med"/>
                    </a:lnB>
                  </a:tcPr>
                </a:tc>
              </a:tr>
              <a:tr h="779910">
                <a:tc>
                  <a:txBody>
                    <a:bodyPr/>
                    <a:lstStyle/>
                    <a:p>
                      <a:r>
                        <a:rPr lang="en-US" sz="1400" b="0" i="0" dirty="0" smtClean="0">
                          <a:latin typeface="Copernicus-Book"/>
                          <a:cs typeface="Copernicus-Book"/>
                        </a:rPr>
                        <a:t>Laugh a lot and then get drunk.</a:t>
                      </a:r>
                      <a:endParaRPr lang="en-US" sz="1400" b="0" i="0" dirty="0">
                        <a:latin typeface="Copernicus-Book"/>
                        <a:cs typeface="Copernicus-Book"/>
                      </a:endParaRPr>
                    </a:p>
                  </a:txBody>
                  <a:tcPr marL="182880" marR="182880" marT="182880" marB="182880">
                    <a:lnT w="12700" cap="flat" cmpd="sng" algn="ctr">
                      <a:solidFill>
                        <a:srgbClr val="232325"/>
                      </a:solidFill>
                      <a:prstDash val="solid"/>
                      <a:round/>
                      <a:headEnd type="none" w="med" len="med"/>
                      <a:tailEnd type="none" w="med" len="med"/>
                    </a:lnT>
                    <a:lnB w="6350" cap="flat" cmpd="sng" algn="ctr">
                      <a:solidFill>
                        <a:srgbClr val="232325"/>
                      </a:solidFill>
                      <a:prstDash val="solid"/>
                      <a:round/>
                      <a:headEnd type="none" w="med" len="med"/>
                      <a:tailEnd type="none" w="med" len="med"/>
                    </a:lnB>
                  </a:tcPr>
                </a:tc>
                <a:tc>
                  <a:txBody>
                    <a:bodyPr/>
                    <a:lstStyle/>
                    <a:p>
                      <a:r>
                        <a:rPr lang="en-US" sz="1400" b="0" i="0" dirty="0" smtClean="0">
                          <a:latin typeface="Copernicus-Book"/>
                          <a:cs typeface="Copernicus-Book"/>
                        </a:rPr>
                        <a:t>Hiccups</a:t>
                      </a:r>
                      <a:endParaRPr lang="en-US" sz="1400" b="0" i="0" dirty="0">
                        <a:latin typeface="Copernicus-Book"/>
                        <a:cs typeface="Copernicus-Book"/>
                      </a:endParaRPr>
                    </a:p>
                  </a:txBody>
                  <a:tcPr marL="182880" marR="182880" marT="182880" marB="182880">
                    <a:lnT w="12700" cap="flat" cmpd="sng" algn="ctr">
                      <a:solidFill>
                        <a:srgbClr val="232325"/>
                      </a:solidFill>
                      <a:prstDash val="solid"/>
                      <a:round/>
                      <a:headEnd type="none" w="med" len="med"/>
                      <a:tailEnd type="none" w="med" len="med"/>
                    </a:lnT>
                    <a:lnB w="6350" cap="flat" cmpd="sng" algn="ctr">
                      <a:solidFill>
                        <a:srgbClr val="232325"/>
                      </a:solidFill>
                      <a:prstDash val="solid"/>
                      <a:round/>
                      <a:headEnd type="none" w="med" len="med"/>
                      <a:tailEnd type="none" w="med" len="med"/>
                    </a:lnB>
                  </a:tcPr>
                </a:tc>
                <a:tc>
                  <a:txBody>
                    <a:bodyPr/>
                    <a:lstStyle/>
                    <a:p>
                      <a:pPr marL="174625" indent="-174625">
                        <a:buFont typeface="Arial"/>
                        <a:buChar char="•"/>
                      </a:pPr>
                      <a:r>
                        <a:rPr lang="en-US" sz="1400" b="0" i="0" dirty="0" smtClean="0">
                          <a:latin typeface="Copernicus-Book"/>
                          <a:cs typeface="Copernicus-Book"/>
                        </a:rPr>
                        <a:t>Something here</a:t>
                      </a:r>
                    </a:p>
                    <a:p>
                      <a:pPr marL="174625" indent="-174625">
                        <a:buFont typeface="Arial"/>
                        <a:buChar char="•"/>
                      </a:pPr>
                      <a:r>
                        <a:rPr lang="en-US" sz="1400" b="0" i="0" dirty="0" smtClean="0">
                          <a:latin typeface="Copernicus-Book"/>
                          <a:cs typeface="Copernicus-Book"/>
                        </a:rPr>
                        <a:t>Something</a:t>
                      </a:r>
                      <a:r>
                        <a:rPr lang="en-US" sz="1400" b="0" i="0" baseline="0" dirty="0" smtClean="0">
                          <a:latin typeface="Copernicus-Book"/>
                          <a:cs typeface="Copernicus-Book"/>
                        </a:rPr>
                        <a:t> here</a:t>
                      </a:r>
                      <a:endParaRPr lang="en-US" sz="1400" b="0" i="0" dirty="0">
                        <a:latin typeface="Copernicus-Book"/>
                        <a:cs typeface="Copernicus-Book"/>
                      </a:endParaRPr>
                    </a:p>
                  </a:txBody>
                  <a:tcPr marL="182880" marR="182880" marT="182880" marB="182880">
                    <a:lnT w="12700" cap="flat" cmpd="sng" algn="ctr">
                      <a:solidFill>
                        <a:srgbClr val="232325"/>
                      </a:solidFill>
                      <a:prstDash val="solid"/>
                      <a:round/>
                      <a:headEnd type="none" w="med" len="med"/>
                      <a:tailEnd type="none" w="med" len="med"/>
                    </a:lnT>
                    <a:lnB w="6350" cap="flat" cmpd="sng" algn="ctr">
                      <a:solidFill>
                        <a:srgbClr val="232325"/>
                      </a:solidFill>
                      <a:prstDash val="solid"/>
                      <a:round/>
                      <a:headEnd type="none" w="med" len="med"/>
                      <a:tailEnd type="none" w="med" len="med"/>
                    </a:lnB>
                  </a:tcPr>
                </a:tc>
              </a:tr>
              <a:tr h="779910">
                <a:tc>
                  <a:txBody>
                    <a:bodyPr/>
                    <a:lstStyle/>
                    <a:p>
                      <a:r>
                        <a:rPr lang="en-US" sz="1400" b="0" i="0" dirty="0" smtClean="0">
                          <a:latin typeface="Copernicus-Book"/>
                          <a:cs typeface="Copernicus-Book"/>
                        </a:rPr>
                        <a:t>Run around in the sprinkler.</a:t>
                      </a:r>
                      <a:endParaRPr lang="en-US" sz="1400" b="0" i="0" dirty="0">
                        <a:latin typeface="Copernicus-Book"/>
                        <a:cs typeface="Copernicus-Book"/>
                      </a:endParaRPr>
                    </a:p>
                  </a:txBody>
                  <a:tcPr marL="182880" marR="182880" marT="182880" marB="182880">
                    <a:lnT w="6350" cap="flat" cmpd="sng" algn="ctr">
                      <a:solidFill>
                        <a:srgbClr val="232325"/>
                      </a:solidFill>
                      <a:prstDash val="solid"/>
                      <a:round/>
                      <a:headEnd type="none" w="med" len="med"/>
                      <a:tailEnd type="none" w="med" len="med"/>
                    </a:lnT>
                    <a:lnB w="6350" cap="flat" cmpd="sng" algn="ctr">
                      <a:solidFill>
                        <a:srgbClr val="232325"/>
                      </a:solidFill>
                      <a:prstDash val="solid"/>
                      <a:round/>
                      <a:headEnd type="none" w="med" len="med"/>
                      <a:tailEnd type="none" w="med" len="med"/>
                    </a:lnB>
                  </a:tcPr>
                </a:tc>
                <a:tc>
                  <a:txBody>
                    <a:bodyPr/>
                    <a:lstStyle/>
                    <a:p>
                      <a:r>
                        <a:rPr lang="en-US" sz="1400" b="0" i="0" dirty="0" smtClean="0">
                          <a:latin typeface="Copernicus-Book"/>
                          <a:cs typeface="Copernicus-Book"/>
                        </a:rPr>
                        <a:t>Speed</a:t>
                      </a:r>
                      <a:endParaRPr lang="en-US" sz="1400" b="0" i="0" dirty="0">
                        <a:latin typeface="Copernicus-Book"/>
                        <a:cs typeface="Copernicus-Book"/>
                      </a:endParaRPr>
                    </a:p>
                  </a:txBody>
                  <a:tcPr marL="182880" marR="182880" marT="182880" marB="182880">
                    <a:lnT w="6350" cap="flat" cmpd="sng" algn="ctr">
                      <a:solidFill>
                        <a:srgbClr val="232325"/>
                      </a:solidFill>
                      <a:prstDash val="solid"/>
                      <a:round/>
                      <a:headEnd type="none" w="med" len="med"/>
                      <a:tailEnd type="none" w="med" len="med"/>
                    </a:lnT>
                    <a:lnB w="6350" cap="flat" cmpd="sng" algn="ctr">
                      <a:solidFill>
                        <a:srgbClr val="232325"/>
                      </a:solidFill>
                      <a:prstDash val="solid"/>
                      <a:round/>
                      <a:headEnd type="none" w="med" len="med"/>
                      <a:tailEnd type="none" w="med" len="med"/>
                    </a:lnB>
                  </a:tcPr>
                </a:tc>
                <a:tc>
                  <a:txBody>
                    <a:bodyPr/>
                    <a:lstStyle/>
                    <a:p>
                      <a:pPr marL="236538" indent="-223838">
                        <a:buFont typeface="Arial"/>
                        <a:buChar char="•"/>
                      </a:pPr>
                      <a:r>
                        <a:rPr lang="en-US" sz="1400" b="0" i="0" dirty="0" smtClean="0">
                          <a:latin typeface="Copernicus-Book"/>
                          <a:cs typeface="Copernicus-Book"/>
                        </a:rPr>
                        <a:t>Something here</a:t>
                      </a:r>
                    </a:p>
                    <a:p>
                      <a:pPr marL="236538" indent="-223838">
                        <a:buFont typeface="Arial"/>
                        <a:buChar char="•"/>
                      </a:pPr>
                      <a:r>
                        <a:rPr lang="en-US" sz="1400" b="0" i="0" dirty="0" smtClean="0">
                          <a:latin typeface="Copernicus-Book"/>
                          <a:cs typeface="Copernicus-Book"/>
                        </a:rPr>
                        <a:t>Something</a:t>
                      </a:r>
                      <a:r>
                        <a:rPr lang="en-US" sz="1400" b="0" i="0" baseline="0" dirty="0" smtClean="0">
                          <a:latin typeface="Copernicus-Book"/>
                          <a:cs typeface="Copernicus-Book"/>
                        </a:rPr>
                        <a:t> here</a:t>
                      </a:r>
                      <a:endParaRPr lang="en-US" sz="1400" b="0" i="0" dirty="0" smtClean="0">
                        <a:latin typeface="Copernicus-Book"/>
                        <a:cs typeface="Copernicus-Book"/>
                      </a:endParaRPr>
                    </a:p>
                  </a:txBody>
                  <a:tcPr marL="182880" marR="182880" marT="182880" marB="182880">
                    <a:lnT w="6350" cap="flat" cmpd="sng" algn="ctr">
                      <a:solidFill>
                        <a:srgbClr val="232325"/>
                      </a:solidFill>
                      <a:prstDash val="solid"/>
                      <a:round/>
                      <a:headEnd type="none" w="med" len="med"/>
                      <a:tailEnd type="none" w="med" len="med"/>
                    </a:lnT>
                    <a:lnB w="6350" cap="flat" cmpd="sng" algn="ctr">
                      <a:solidFill>
                        <a:srgbClr val="232325"/>
                      </a:solidFill>
                      <a:prstDash val="solid"/>
                      <a:round/>
                      <a:headEnd type="none" w="med" len="med"/>
                      <a:tailEnd type="none" w="med" len="med"/>
                    </a:lnB>
                  </a:tcPr>
                </a:tc>
              </a:tr>
              <a:tr h="779910">
                <a:tc>
                  <a:txBody>
                    <a:bodyPr/>
                    <a:lstStyle/>
                    <a:p>
                      <a:r>
                        <a:rPr lang="en-US" sz="1400" b="0" i="0" dirty="0" smtClean="0">
                          <a:latin typeface="Copernicus-Book"/>
                          <a:cs typeface="Copernicus-Book"/>
                        </a:rPr>
                        <a:t>Shoot each other with water guns</a:t>
                      </a:r>
                      <a:endParaRPr lang="en-US" sz="1400" b="0" i="0" dirty="0">
                        <a:latin typeface="Copernicus-Book"/>
                        <a:cs typeface="Copernicus-Book"/>
                      </a:endParaRPr>
                    </a:p>
                  </a:txBody>
                  <a:tcPr marL="182880" marR="182880" marT="182880" marB="182880">
                    <a:lnT w="6350" cap="flat" cmpd="sng" algn="ctr">
                      <a:solidFill>
                        <a:srgbClr val="232325"/>
                      </a:solidFill>
                      <a:prstDash val="solid"/>
                      <a:round/>
                      <a:headEnd type="none" w="med" len="med"/>
                      <a:tailEnd type="none" w="med" len="med"/>
                    </a:lnT>
                    <a:lnB w="6350" cap="flat" cmpd="sng" algn="ctr">
                      <a:solidFill>
                        <a:srgbClr val="232325"/>
                      </a:solidFill>
                      <a:prstDash val="solid"/>
                      <a:round/>
                      <a:headEnd type="none" w="med" len="med"/>
                      <a:tailEnd type="none" w="med" len="med"/>
                    </a:lnB>
                  </a:tcPr>
                </a:tc>
                <a:tc>
                  <a:txBody>
                    <a:bodyPr/>
                    <a:lstStyle/>
                    <a:p>
                      <a:r>
                        <a:rPr lang="en-US" sz="1400" b="0" i="0" dirty="0" smtClean="0">
                          <a:latin typeface="Copernicus-Book"/>
                          <a:cs typeface="Copernicus-Book"/>
                        </a:rPr>
                        <a:t>Load time</a:t>
                      </a:r>
                      <a:endParaRPr lang="en-US" sz="1400" b="0" i="0" dirty="0">
                        <a:latin typeface="Copernicus-Book"/>
                        <a:cs typeface="Copernicus-Book"/>
                      </a:endParaRPr>
                    </a:p>
                  </a:txBody>
                  <a:tcPr marL="182880" marR="182880" marT="182880" marB="182880">
                    <a:lnT w="6350" cap="flat" cmpd="sng" algn="ctr">
                      <a:solidFill>
                        <a:srgbClr val="232325"/>
                      </a:solidFill>
                      <a:prstDash val="solid"/>
                      <a:round/>
                      <a:headEnd type="none" w="med" len="med"/>
                      <a:tailEnd type="none" w="med" len="med"/>
                    </a:lnT>
                    <a:lnB w="6350" cap="flat" cmpd="sng" algn="ctr">
                      <a:solidFill>
                        <a:srgbClr val="232325"/>
                      </a:solidFill>
                      <a:prstDash val="solid"/>
                      <a:round/>
                      <a:headEnd type="none" w="med" len="med"/>
                      <a:tailEnd type="none" w="med" len="med"/>
                    </a:lnB>
                  </a:tcPr>
                </a:tc>
                <a:tc>
                  <a:txBody>
                    <a:bodyPr/>
                    <a:lstStyle/>
                    <a:p>
                      <a:pPr marL="236538" indent="-223838">
                        <a:buFont typeface="Arial"/>
                        <a:buChar char="•"/>
                      </a:pPr>
                      <a:r>
                        <a:rPr lang="en-US" sz="1400" b="0" i="0" dirty="0" smtClean="0">
                          <a:latin typeface="Copernicus-Book"/>
                          <a:cs typeface="Copernicus-Book"/>
                        </a:rPr>
                        <a:t>Something here</a:t>
                      </a:r>
                    </a:p>
                    <a:p>
                      <a:pPr marL="236538" indent="-223838">
                        <a:buFont typeface="Arial"/>
                        <a:buChar char="•"/>
                      </a:pPr>
                      <a:r>
                        <a:rPr lang="en-US" sz="1400" b="0" i="0" dirty="0" smtClean="0">
                          <a:latin typeface="Copernicus-Book"/>
                          <a:cs typeface="Copernicus-Book"/>
                        </a:rPr>
                        <a:t>Something</a:t>
                      </a:r>
                      <a:r>
                        <a:rPr lang="en-US" sz="1400" b="0" i="0" baseline="0" dirty="0" smtClean="0">
                          <a:latin typeface="Copernicus-Book"/>
                          <a:cs typeface="Copernicus-Book"/>
                        </a:rPr>
                        <a:t> here</a:t>
                      </a:r>
                      <a:endParaRPr lang="en-US" sz="1400" b="0" i="0" dirty="0" smtClean="0">
                        <a:latin typeface="Copernicus-Book"/>
                        <a:cs typeface="Copernicus-Book"/>
                      </a:endParaRPr>
                    </a:p>
                  </a:txBody>
                  <a:tcPr marL="182880" marR="182880" marT="182880" marB="182880">
                    <a:lnT w="6350" cap="flat" cmpd="sng" algn="ctr">
                      <a:solidFill>
                        <a:srgbClr val="232325"/>
                      </a:solidFill>
                      <a:prstDash val="solid"/>
                      <a:round/>
                      <a:headEnd type="none" w="med" len="med"/>
                      <a:tailEnd type="none" w="med" len="med"/>
                    </a:lnT>
                    <a:lnB w="6350" cap="flat" cmpd="sng" algn="ctr">
                      <a:solidFill>
                        <a:srgbClr val="232325"/>
                      </a:solidFill>
                      <a:prstDash val="solid"/>
                      <a:round/>
                      <a:headEnd type="none" w="med" len="med"/>
                      <a:tailEnd type="none" w="med" len="med"/>
                    </a:lnB>
                  </a:tcPr>
                </a:tc>
              </a:tr>
              <a:tr h="779910">
                <a:tc>
                  <a:txBody>
                    <a:bodyPr/>
                    <a:lstStyle/>
                    <a:p>
                      <a:r>
                        <a:rPr lang="en-US" sz="1400" b="0" i="0" dirty="0" smtClean="0">
                          <a:latin typeface="Copernicus-Book"/>
                          <a:cs typeface="Copernicus-Book"/>
                        </a:rPr>
                        <a:t>Make new friends</a:t>
                      </a:r>
                      <a:endParaRPr lang="en-US" sz="1400" b="0" i="0" dirty="0">
                        <a:latin typeface="Copernicus-Book"/>
                        <a:cs typeface="Copernicus-Book"/>
                      </a:endParaRPr>
                    </a:p>
                  </a:txBody>
                  <a:tcPr marL="182880" marR="182880" marT="182880" marB="182880">
                    <a:lnT w="6350" cap="flat" cmpd="sng" algn="ctr">
                      <a:solidFill>
                        <a:srgbClr val="232325"/>
                      </a:solidFill>
                      <a:prstDash val="solid"/>
                      <a:round/>
                      <a:headEnd type="none" w="med" len="med"/>
                      <a:tailEnd type="none" w="med" len="med"/>
                    </a:lnT>
                    <a:lnB w="6350" cap="flat" cmpd="sng" algn="ctr">
                      <a:solidFill>
                        <a:srgbClr val="232325"/>
                      </a:solidFill>
                      <a:prstDash val="solid"/>
                      <a:round/>
                      <a:headEnd type="none" w="med" len="med"/>
                      <a:tailEnd type="none" w="med" len="med"/>
                    </a:lnB>
                  </a:tcPr>
                </a:tc>
                <a:tc>
                  <a:txBody>
                    <a:bodyPr/>
                    <a:lstStyle/>
                    <a:p>
                      <a:r>
                        <a:rPr lang="en-US" sz="1400" b="0" i="0" dirty="0" smtClean="0">
                          <a:latin typeface="Copernicus-Book"/>
                          <a:cs typeface="Copernicus-Book"/>
                        </a:rPr>
                        <a:t>Friend requests on Facebook</a:t>
                      </a:r>
                      <a:endParaRPr lang="en-US" sz="1400" b="0" i="0" dirty="0">
                        <a:latin typeface="Copernicus-Book"/>
                        <a:cs typeface="Copernicus-Book"/>
                      </a:endParaRPr>
                    </a:p>
                  </a:txBody>
                  <a:tcPr marL="182880" marR="182880" marT="182880" marB="182880">
                    <a:lnT w="6350" cap="flat" cmpd="sng" algn="ctr">
                      <a:solidFill>
                        <a:srgbClr val="232325"/>
                      </a:solidFill>
                      <a:prstDash val="solid"/>
                      <a:round/>
                      <a:headEnd type="none" w="med" len="med"/>
                      <a:tailEnd type="none" w="med" len="med"/>
                    </a:lnT>
                    <a:lnB w="6350" cap="flat" cmpd="sng" algn="ctr">
                      <a:solidFill>
                        <a:srgbClr val="232325"/>
                      </a:solidFill>
                      <a:prstDash val="solid"/>
                      <a:round/>
                      <a:headEnd type="none" w="med" len="med"/>
                      <a:tailEnd type="none" w="med" len="med"/>
                    </a:lnB>
                  </a:tcPr>
                </a:tc>
                <a:tc>
                  <a:txBody>
                    <a:bodyPr/>
                    <a:lstStyle/>
                    <a:p>
                      <a:pPr marL="236538" indent="-223838">
                        <a:buFont typeface="Arial"/>
                        <a:buChar char="•"/>
                      </a:pPr>
                      <a:r>
                        <a:rPr lang="en-US" sz="1400" b="0" i="0" dirty="0" smtClean="0">
                          <a:latin typeface="Copernicus-Book"/>
                          <a:cs typeface="Copernicus-Book"/>
                        </a:rPr>
                        <a:t>Something here</a:t>
                      </a:r>
                    </a:p>
                  </a:txBody>
                  <a:tcPr marL="182880" marR="182880" marT="182880" marB="182880">
                    <a:lnT w="6350" cap="flat" cmpd="sng" algn="ctr">
                      <a:solidFill>
                        <a:srgbClr val="232325"/>
                      </a:solidFill>
                      <a:prstDash val="solid"/>
                      <a:round/>
                      <a:headEnd type="none" w="med" len="med"/>
                      <a:tailEnd type="none" w="med" len="med"/>
                    </a:lnT>
                    <a:lnB w="6350" cap="flat" cmpd="sng" algn="ctr">
                      <a:solidFill>
                        <a:srgbClr val="232325"/>
                      </a:solidFill>
                      <a:prstDash val="solid"/>
                      <a:round/>
                      <a:headEnd type="none" w="med" len="med"/>
                      <a:tailEnd type="none" w="med" len="med"/>
                    </a:lnB>
                  </a:tcPr>
                </a:tc>
              </a:tr>
              <a:tr h="779910">
                <a:tc>
                  <a:txBody>
                    <a:bodyPr/>
                    <a:lstStyle/>
                    <a:p>
                      <a:r>
                        <a:rPr lang="en-US" sz="1400" b="0" i="0" dirty="0" err="1" smtClean="0">
                          <a:latin typeface="Copernicus-Book"/>
                          <a:cs typeface="Copernicus-Book"/>
                        </a:rPr>
                        <a:t>Ladidah</a:t>
                      </a:r>
                      <a:endParaRPr lang="en-US" sz="1400" b="0" i="0" dirty="0">
                        <a:latin typeface="Copernicus-Book"/>
                        <a:cs typeface="Copernicus-Book"/>
                      </a:endParaRPr>
                    </a:p>
                  </a:txBody>
                  <a:tcPr marL="182880" marR="182880" marT="182880" marB="182880">
                    <a:lnT w="6350" cap="flat" cmpd="sng" algn="ctr">
                      <a:solidFill>
                        <a:srgbClr val="232325"/>
                      </a:solidFill>
                      <a:prstDash val="solid"/>
                      <a:round/>
                      <a:headEnd type="none" w="med" len="med"/>
                      <a:tailEnd type="none" w="med" len="med"/>
                    </a:lnT>
                    <a:lnB w="12700" cmpd="sng">
                      <a:noFill/>
                    </a:lnB>
                  </a:tcPr>
                </a:tc>
                <a:tc>
                  <a:txBody>
                    <a:bodyPr/>
                    <a:lstStyle/>
                    <a:p>
                      <a:r>
                        <a:rPr lang="en-US" sz="1400" b="0" i="0" dirty="0" err="1" smtClean="0">
                          <a:latin typeface="Copernicus-Book"/>
                          <a:cs typeface="Copernicus-Book"/>
                        </a:rPr>
                        <a:t>Falala</a:t>
                      </a:r>
                      <a:endParaRPr lang="en-US" sz="1400" b="0" i="0" dirty="0">
                        <a:latin typeface="Copernicus-Book"/>
                        <a:cs typeface="Copernicus-Book"/>
                      </a:endParaRPr>
                    </a:p>
                  </a:txBody>
                  <a:tcPr marL="182880" marR="182880" marT="182880" marB="182880">
                    <a:lnT w="6350" cap="flat" cmpd="sng" algn="ctr">
                      <a:solidFill>
                        <a:srgbClr val="232325"/>
                      </a:solidFill>
                      <a:prstDash val="solid"/>
                      <a:round/>
                      <a:headEnd type="none" w="med" len="med"/>
                      <a:tailEnd type="none" w="med" len="med"/>
                    </a:lnT>
                    <a:lnB w="12700" cmpd="sng">
                      <a:noFill/>
                    </a:lnB>
                  </a:tcPr>
                </a:tc>
                <a:tc>
                  <a:txBody>
                    <a:bodyPr/>
                    <a:lstStyle/>
                    <a:p>
                      <a:pPr marL="236538" indent="-223838">
                        <a:buFont typeface="Arial"/>
                        <a:buChar char="•"/>
                      </a:pPr>
                      <a:r>
                        <a:rPr lang="en-US" sz="1400" b="0" i="0" dirty="0" smtClean="0">
                          <a:latin typeface="Copernicus-Book"/>
                          <a:cs typeface="Copernicus-Book"/>
                        </a:rPr>
                        <a:t>Here you go</a:t>
                      </a:r>
                    </a:p>
                  </a:txBody>
                  <a:tcPr marL="182880" marR="182880" marT="182880" marB="182880">
                    <a:lnT w="6350" cap="flat" cmpd="sng" algn="ctr">
                      <a:solidFill>
                        <a:srgbClr val="232325"/>
                      </a:solidFill>
                      <a:prstDash val="solid"/>
                      <a:round/>
                      <a:headEnd type="none" w="med" len="med"/>
                      <a:tailEnd type="none" w="med" len="med"/>
                    </a:lnT>
                    <a:lnB w="12700" cmpd="sng">
                      <a:noFill/>
                    </a:lnB>
                  </a:tcPr>
                </a:tc>
              </a:tr>
            </a:tbl>
          </a:graphicData>
        </a:graphic>
      </p:graphicFrame>
      <p:sp>
        <p:nvSpPr>
          <p:cNvPr id="3" name="Slide Number Placeholder 2"/>
          <p:cNvSpPr>
            <a:spLocks noGrp="1"/>
          </p:cNvSpPr>
          <p:nvPr>
            <p:ph type="sldNum" sz="quarter" idx="4"/>
          </p:nvPr>
        </p:nvSpPr>
        <p:spPr/>
        <p:txBody>
          <a:bodyPr/>
          <a:lstStyle/>
          <a:p>
            <a:fld id="{79E490B0-56F8-AB46-B375-AE7FC10CF7CC}" type="slidenum">
              <a:rPr lang="en-US" smtClean="0"/>
              <a:pPr/>
              <a:t>43</a:t>
            </a:fld>
            <a:endParaRPr lang="en-US" dirty="0"/>
          </a:p>
        </p:txBody>
      </p:sp>
    </p:spTree>
    <p:extLst>
      <p:ext uri="{BB962C8B-B14F-4D97-AF65-F5344CB8AC3E}">
        <p14:creationId xmlns:p14="http://schemas.microsoft.com/office/powerpoint/2010/main" val="27558480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6" name="Straight Connector 15"/>
          <p:cNvCxnSpPr/>
          <p:nvPr/>
        </p:nvCxnSpPr>
        <p:spPr>
          <a:xfrm>
            <a:off x="4572934" y="617810"/>
            <a:ext cx="1" cy="4480776"/>
          </a:xfrm>
          <a:prstGeom prst="line">
            <a:avLst/>
          </a:prstGeom>
          <a:ln w="3175" cmpd="sng">
            <a:solidFill>
              <a:schemeClr val="bg1">
                <a:lumMod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21" name="Rectangle 1"/>
          <p:cNvSpPr>
            <a:spLocks/>
          </p:cNvSpPr>
          <p:nvPr/>
        </p:nvSpPr>
        <p:spPr bwMode="auto">
          <a:xfrm>
            <a:off x="369095" y="1234161"/>
            <a:ext cx="3940974" cy="359564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lIns="0" tIns="0" rIns="0" bIns="0" anchor="t"/>
          <a:lstStyle/>
          <a:p>
            <a:pPr algn="ctr">
              <a:lnSpc>
                <a:spcPct val="130000"/>
              </a:lnSpc>
            </a:pPr>
            <a:r>
              <a:rPr lang="en-US" spc="-105" dirty="0">
                <a:solidFill>
                  <a:srgbClr val="232325"/>
                </a:solidFill>
                <a:latin typeface="Copernicus-Book"/>
                <a:ea typeface="ＭＳ Ｐゴシック" charset="0"/>
                <a:cs typeface="Copernicus-Book"/>
                <a:sym typeface="HUGE Avant Garde Bold" charset="0"/>
              </a:rPr>
              <a:t>Bold</a:t>
            </a:r>
          </a:p>
          <a:p>
            <a:pPr algn="ctr">
              <a:lnSpc>
                <a:spcPct val="130000"/>
              </a:lnSpc>
            </a:pPr>
            <a:r>
              <a:rPr lang="en-US" spc="-105" dirty="0">
                <a:solidFill>
                  <a:srgbClr val="232325"/>
                </a:solidFill>
                <a:latin typeface="Copernicus-Book"/>
                <a:ea typeface="ＭＳ Ｐゴシック" charset="0"/>
                <a:cs typeface="Copernicus-Book"/>
                <a:sym typeface="HUGE Avant Garde Bold" charset="0"/>
              </a:rPr>
              <a:t>Classic</a:t>
            </a:r>
          </a:p>
          <a:p>
            <a:pPr algn="ctr">
              <a:lnSpc>
                <a:spcPct val="130000"/>
              </a:lnSpc>
            </a:pPr>
            <a:r>
              <a:rPr lang="en-US" spc="-105" dirty="0">
                <a:solidFill>
                  <a:srgbClr val="232325"/>
                </a:solidFill>
                <a:latin typeface="Copernicus-Book"/>
                <a:ea typeface="ＭＳ Ｐゴシック" charset="0"/>
                <a:cs typeface="Copernicus-Book"/>
                <a:sym typeface="HUGE Avant Garde Bold" charset="0"/>
              </a:rPr>
              <a:t>Fearless</a:t>
            </a:r>
          </a:p>
          <a:p>
            <a:pPr algn="ctr">
              <a:lnSpc>
                <a:spcPct val="130000"/>
              </a:lnSpc>
            </a:pPr>
            <a:r>
              <a:rPr lang="en-US" spc="-105" dirty="0">
                <a:solidFill>
                  <a:srgbClr val="232325"/>
                </a:solidFill>
                <a:latin typeface="Copernicus-Book"/>
                <a:ea typeface="ＭＳ Ｐゴシック" charset="0"/>
                <a:cs typeface="Copernicus-Book"/>
                <a:sym typeface="HUGE Avant Garde Bold" charset="0"/>
              </a:rPr>
              <a:t>Authentic</a:t>
            </a:r>
          </a:p>
          <a:p>
            <a:pPr algn="ctr">
              <a:lnSpc>
                <a:spcPct val="130000"/>
              </a:lnSpc>
            </a:pPr>
            <a:r>
              <a:rPr lang="en-US" spc="-105" dirty="0">
                <a:solidFill>
                  <a:srgbClr val="232325"/>
                </a:solidFill>
                <a:latin typeface="Copernicus-Book"/>
                <a:ea typeface="ＭＳ Ｐゴシック" charset="0"/>
                <a:cs typeface="Copernicus-Book"/>
                <a:sym typeface="HUGE Avant Garde Bold" charset="0"/>
              </a:rPr>
              <a:t>Edgy</a:t>
            </a:r>
          </a:p>
          <a:p>
            <a:pPr algn="ctr">
              <a:lnSpc>
                <a:spcPct val="130000"/>
              </a:lnSpc>
            </a:pPr>
            <a:r>
              <a:rPr lang="en-US" spc="-105" dirty="0">
                <a:solidFill>
                  <a:srgbClr val="232325"/>
                </a:solidFill>
                <a:latin typeface="Copernicus-Book"/>
                <a:ea typeface="ＭＳ Ｐゴシック" charset="0"/>
                <a:cs typeface="Copernicus-Book"/>
                <a:sym typeface="HUGE Avant Garde Bold" charset="0"/>
              </a:rPr>
              <a:t>Impactful</a:t>
            </a:r>
          </a:p>
          <a:p>
            <a:pPr algn="ctr">
              <a:lnSpc>
                <a:spcPct val="130000"/>
              </a:lnSpc>
            </a:pPr>
            <a:r>
              <a:rPr lang="en-US" spc="-105" dirty="0">
                <a:solidFill>
                  <a:srgbClr val="232325"/>
                </a:solidFill>
                <a:latin typeface="Copernicus-Book"/>
                <a:ea typeface="ＭＳ Ｐゴシック" charset="0"/>
                <a:cs typeface="Copernicus-Book"/>
                <a:sym typeface="HUGE Avant Garde Bold" charset="0"/>
              </a:rPr>
              <a:t>Smart</a:t>
            </a:r>
          </a:p>
          <a:p>
            <a:pPr algn="ctr">
              <a:lnSpc>
                <a:spcPct val="130000"/>
              </a:lnSpc>
            </a:pPr>
            <a:r>
              <a:rPr lang="en-US" spc="-105" dirty="0">
                <a:solidFill>
                  <a:srgbClr val="232325"/>
                </a:solidFill>
                <a:latin typeface="Copernicus-Book"/>
                <a:ea typeface="ＭＳ Ｐゴシック" charset="0"/>
                <a:cs typeface="Copernicus-Book"/>
                <a:sym typeface="HUGE Avant Garde Bold" charset="0"/>
              </a:rPr>
              <a:t>Subversive</a:t>
            </a:r>
          </a:p>
          <a:p>
            <a:pPr algn="ctr">
              <a:lnSpc>
                <a:spcPct val="130000"/>
              </a:lnSpc>
            </a:pPr>
            <a:r>
              <a:rPr lang="en-US" spc="-105" dirty="0">
                <a:solidFill>
                  <a:srgbClr val="232325"/>
                </a:solidFill>
                <a:latin typeface="Copernicus-Book"/>
                <a:ea typeface="ＭＳ Ｐゴシック" charset="0"/>
                <a:cs typeface="Copernicus-Book"/>
                <a:sym typeface="HUGE Avant Garde Bold" charset="0"/>
              </a:rPr>
              <a:t>High-quality</a:t>
            </a:r>
          </a:p>
          <a:p>
            <a:pPr algn="ctr">
              <a:lnSpc>
                <a:spcPct val="130000"/>
              </a:lnSpc>
            </a:pPr>
            <a:r>
              <a:rPr lang="en-US" spc="-105" dirty="0">
                <a:solidFill>
                  <a:srgbClr val="232325"/>
                </a:solidFill>
                <a:latin typeface="Copernicus-Book"/>
                <a:ea typeface="ＭＳ Ｐゴシック" charset="0"/>
                <a:cs typeface="Copernicus-Book"/>
                <a:sym typeface="HUGE Avant Garde Bold" charset="0"/>
              </a:rPr>
              <a:t>Accessible</a:t>
            </a:r>
          </a:p>
        </p:txBody>
      </p:sp>
      <p:sp>
        <p:nvSpPr>
          <p:cNvPr id="22" name="Rectangle 1"/>
          <p:cNvSpPr>
            <a:spLocks/>
          </p:cNvSpPr>
          <p:nvPr/>
        </p:nvSpPr>
        <p:spPr bwMode="auto">
          <a:xfrm>
            <a:off x="4833938" y="1234161"/>
            <a:ext cx="4060037" cy="359564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lIns="0" tIns="0" rIns="0" bIns="0" anchor="t"/>
          <a:lstStyle/>
          <a:p>
            <a:pPr algn="ctr">
              <a:lnSpc>
                <a:spcPct val="130000"/>
              </a:lnSpc>
            </a:pPr>
            <a:r>
              <a:rPr lang="en-US" spc="-105" dirty="0">
                <a:solidFill>
                  <a:srgbClr val="232325"/>
                </a:solidFill>
                <a:latin typeface="Copernicus-Book"/>
                <a:ea typeface="ＭＳ Ｐゴシック" charset="0"/>
                <a:cs typeface="Copernicus-Book"/>
                <a:sym typeface="HUGE Avant Garde Bold" charset="0"/>
              </a:rPr>
              <a:t>Calm</a:t>
            </a:r>
          </a:p>
          <a:p>
            <a:pPr algn="ctr">
              <a:lnSpc>
                <a:spcPct val="130000"/>
              </a:lnSpc>
            </a:pPr>
            <a:r>
              <a:rPr lang="en-US" spc="-105" dirty="0">
                <a:solidFill>
                  <a:srgbClr val="232325"/>
                </a:solidFill>
                <a:latin typeface="Copernicus-Book"/>
                <a:ea typeface="ＭＳ Ｐゴシック" charset="0"/>
                <a:cs typeface="Copernicus-Book"/>
                <a:sym typeface="HUGE Avant Garde Bold" charset="0"/>
              </a:rPr>
              <a:t>Distinctive</a:t>
            </a:r>
          </a:p>
          <a:p>
            <a:pPr algn="ctr">
              <a:lnSpc>
                <a:spcPct val="130000"/>
              </a:lnSpc>
            </a:pPr>
            <a:r>
              <a:rPr lang="en-US" spc="-105" dirty="0">
                <a:solidFill>
                  <a:srgbClr val="232325"/>
                </a:solidFill>
                <a:latin typeface="Copernicus-Book"/>
                <a:ea typeface="ＭＳ Ｐゴシック" charset="0"/>
                <a:cs typeface="Copernicus-Book"/>
                <a:sym typeface="HUGE Avant Garde Bold" charset="0"/>
              </a:rPr>
              <a:t>Juicy</a:t>
            </a:r>
          </a:p>
          <a:p>
            <a:pPr algn="ctr">
              <a:lnSpc>
                <a:spcPct val="130000"/>
              </a:lnSpc>
            </a:pPr>
            <a:r>
              <a:rPr lang="en-US" spc="-105" dirty="0">
                <a:solidFill>
                  <a:srgbClr val="232325"/>
                </a:solidFill>
                <a:latin typeface="Copernicus-Book"/>
                <a:ea typeface="ＭＳ Ｐゴシック" charset="0"/>
                <a:cs typeface="Copernicus-Book"/>
                <a:sym typeface="HUGE Avant Garde Bold" charset="0"/>
              </a:rPr>
              <a:t>Innovative</a:t>
            </a:r>
          </a:p>
          <a:p>
            <a:pPr algn="ctr">
              <a:lnSpc>
                <a:spcPct val="130000"/>
              </a:lnSpc>
            </a:pPr>
            <a:r>
              <a:rPr lang="en-US" spc="-105" dirty="0">
                <a:solidFill>
                  <a:srgbClr val="232325"/>
                </a:solidFill>
                <a:latin typeface="Copernicus-Book"/>
                <a:ea typeface="ＭＳ Ｐゴシック" charset="0"/>
                <a:cs typeface="Copernicus-Book"/>
                <a:sym typeface="HUGE Avant Garde Bold" charset="0"/>
              </a:rPr>
              <a:t>Unexpected</a:t>
            </a:r>
          </a:p>
          <a:p>
            <a:pPr algn="ctr">
              <a:lnSpc>
                <a:spcPct val="130000"/>
              </a:lnSpc>
            </a:pPr>
            <a:r>
              <a:rPr lang="en-US" spc="-105" dirty="0">
                <a:solidFill>
                  <a:srgbClr val="232325"/>
                </a:solidFill>
                <a:latin typeface="Copernicus-Book"/>
                <a:ea typeface="ＭＳ Ｐゴシック" charset="0"/>
                <a:cs typeface="Copernicus-Book"/>
                <a:sym typeface="HUGE Avant Garde Bold" charset="0"/>
              </a:rPr>
              <a:t>Clever</a:t>
            </a:r>
          </a:p>
          <a:p>
            <a:pPr algn="ctr">
              <a:lnSpc>
                <a:spcPct val="130000"/>
              </a:lnSpc>
            </a:pPr>
            <a:r>
              <a:rPr lang="en-US" spc="-105" dirty="0">
                <a:solidFill>
                  <a:srgbClr val="232325"/>
                </a:solidFill>
                <a:latin typeface="Copernicus-Book"/>
                <a:ea typeface="ＭＳ Ｐゴシック" charset="0"/>
                <a:cs typeface="Copernicus-Book"/>
                <a:sym typeface="HUGE Avant Garde Bold" charset="0"/>
              </a:rPr>
              <a:t>Smart</a:t>
            </a:r>
          </a:p>
          <a:p>
            <a:pPr algn="ctr">
              <a:lnSpc>
                <a:spcPct val="130000"/>
              </a:lnSpc>
            </a:pPr>
            <a:r>
              <a:rPr lang="en-US" spc="-105" dirty="0">
                <a:solidFill>
                  <a:srgbClr val="232325"/>
                </a:solidFill>
                <a:latin typeface="Copernicus-Book"/>
                <a:ea typeface="ＭＳ Ｐゴシック" charset="0"/>
                <a:cs typeface="Copernicus-Book"/>
                <a:sym typeface="HUGE Avant Garde Bold" charset="0"/>
              </a:rPr>
              <a:t>Irreverent</a:t>
            </a:r>
          </a:p>
          <a:p>
            <a:pPr algn="ctr">
              <a:lnSpc>
                <a:spcPct val="130000"/>
              </a:lnSpc>
            </a:pPr>
            <a:r>
              <a:rPr lang="en-US" spc="-105" dirty="0">
                <a:solidFill>
                  <a:srgbClr val="232325"/>
                </a:solidFill>
                <a:latin typeface="Copernicus-Book"/>
                <a:ea typeface="ＭＳ Ｐゴシック" charset="0"/>
                <a:cs typeface="Copernicus-Book"/>
                <a:sym typeface="HUGE Avant Garde Bold" charset="0"/>
              </a:rPr>
              <a:t>A leader</a:t>
            </a:r>
          </a:p>
          <a:p>
            <a:pPr algn="ctr">
              <a:lnSpc>
                <a:spcPct val="130000"/>
              </a:lnSpc>
            </a:pPr>
            <a:r>
              <a:rPr lang="en-US" spc="-105" dirty="0">
                <a:solidFill>
                  <a:srgbClr val="232325"/>
                </a:solidFill>
                <a:latin typeface="Copernicus-Book"/>
                <a:ea typeface="ＭＳ Ｐゴシック" charset="0"/>
                <a:cs typeface="Copernicus-Book"/>
                <a:sym typeface="HUGE Avant Garde Bold" charset="0"/>
              </a:rPr>
              <a:t>Thought-provoking</a:t>
            </a:r>
          </a:p>
        </p:txBody>
      </p:sp>
      <p:sp>
        <p:nvSpPr>
          <p:cNvPr id="9" name="Title 3"/>
          <p:cNvSpPr>
            <a:spLocks noGrp="1"/>
          </p:cNvSpPr>
          <p:nvPr>
            <p:ph type="title" idx="4294967295"/>
          </p:nvPr>
        </p:nvSpPr>
        <p:spPr>
          <a:xfrm>
            <a:off x="4572935" y="746883"/>
            <a:ext cx="4571065" cy="312539"/>
          </a:xfrm>
        </p:spPr>
        <p:txBody>
          <a:bodyPr tIns="0" bIns="0" anchor="t" anchorCtr="0">
            <a:noAutofit/>
          </a:bodyPr>
          <a:lstStyle/>
          <a:p>
            <a:pPr algn="ctr">
              <a:lnSpc>
                <a:spcPct val="100000"/>
              </a:lnSpc>
            </a:pPr>
            <a:r>
              <a:rPr lang="en-US" sz="2800" dirty="0" smtClean="0"/>
              <a:t>Oranges.</a:t>
            </a:r>
            <a:endParaRPr lang="en-US" sz="2800" dirty="0"/>
          </a:p>
        </p:txBody>
      </p:sp>
      <p:sp>
        <p:nvSpPr>
          <p:cNvPr id="12" name="Title 3"/>
          <p:cNvSpPr txBox="1">
            <a:spLocks/>
          </p:cNvSpPr>
          <p:nvPr/>
        </p:nvSpPr>
        <p:spPr>
          <a:xfrm>
            <a:off x="1" y="746883"/>
            <a:ext cx="4572934" cy="312539"/>
          </a:xfrm>
          <a:prstGeom prst="rect">
            <a:avLst/>
          </a:prstGeom>
          <a:ln>
            <a:noFill/>
          </a:ln>
        </p:spPr>
        <p:txBody>
          <a:bodyPr vert="horz" lIns="91440" tIns="0" rIns="91440" bIns="0" rtlCol="0" anchor="t" anchorCtr="0">
            <a:noAutofit/>
          </a:bodyPr>
          <a:lstStyle>
            <a:lvl1pPr algn="ctr" defTabSz="457200" rtl="0" eaLnBrk="1" latinLnBrk="0" hangingPunct="1">
              <a:spcBef>
                <a:spcPct val="0"/>
              </a:spcBef>
              <a:buNone/>
              <a:defRPr sz="3600" b="0" kern="1200" spc="-150">
                <a:solidFill>
                  <a:srgbClr val="232325"/>
                </a:solidFill>
                <a:latin typeface="HUGE Avant Garde Bold"/>
                <a:ea typeface="+mj-ea"/>
                <a:cs typeface="HUGE Avant Garde Bold"/>
              </a:defRPr>
            </a:lvl1pPr>
          </a:lstStyle>
          <a:p>
            <a:r>
              <a:rPr lang="en-US" sz="2800" dirty="0" smtClean="0"/>
              <a:t>Apples.</a:t>
            </a:r>
            <a:endParaRPr lang="en-US" sz="2800" dirty="0"/>
          </a:p>
        </p:txBody>
      </p:sp>
    </p:spTree>
    <p:extLst>
      <p:ext uri="{BB962C8B-B14F-4D97-AF65-F5344CB8AC3E}">
        <p14:creationId xmlns:p14="http://schemas.microsoft.com/office/powerpoint/2010/main" val="828814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p:cNvSpPr>
          <p:nvPr/>
        </p:nvSpPr>
        <p:spPr bwMode="auto">
          <a:xfrm>
            <a:off x="3349054" y="944797"/>
            <a:ext cx="2458226" cy="430782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lIns="0" tIns="0" rIns="0" bIns="0" anchor="t"/>
          <a:lstStyle/>
          <a:p>
            <a:pPr algn="ctr">
              <a:lnSpc>
                <a:spcPct val="130000"/>
              </a:lnSpc>
            </a:pPr>
            <a:r>
              <a:rPr lang="en-US" sz="1600" spc="-105" dirty="0">
                <a:solidFill>
                  <a:srgbClr val="232325"/>
                </a:solidFill>
                <a:latin typeface="Copernicus-Book"/>
                <a:ea typeface="ＭＳ Ｐゴシック" charset="0"/>
                <a:cs typeface="Copernicus-Book"/>
                <a:sym typeface="HUGE Avant Garde Bold" charset="0"/>
              </a:rPr>
              <a:t>Orange</a:t>
            </a:r>
          </a:p>
          <a:p>
            <a:pPr algn="ctr">
              <a:lnSpc>
                <a:spcPct val="130000"/>
              </a:lnSpc>
            </a:pPr>
            <a:r>
              <a:rPr lang="en-US" sz="1600" spc="-105" dirty="0">
                <a:solidFill>
                  <a:srgbClr val="232325"/>
                </a:solidFill>
                <a:latin typeface="Copernicus-Book"/>
                <a:ea typeface="ＭＳ Ｐゴシック" charset="0"/>
                <a:cs typeface="Copernicus-Book"/>
                <a:sym typeface="HUGE Avant Garde Bold" charset="0"/>
              </a:rPr>
              <a:t>Pulp</a:t>
            </a:r>
          </a:p>
          <a:p>
            <a:pPr algn="ctr">
              <a:lnSpc>
                <a:spcPct val="130000"/>
              </a:lnSpc>
            </a:pPr>
            <a:r>
              <a:rPr lang="en-US" sz="1600" spc="-105" dirty="0">
                <a:solidFill>
                  <a:srgbClr val="232325"/>
                </a:solidFill>
                <a:latin typeface="Copernicus-Book"/>
                <a:ea typeface="ＭＳ Ｐゴシック" charset="0"/>
                <a:cs typeface="Copernicus-Book"/>
                <a:sym typeface="HUGE Avant Garde Bold" charset="0"/>
              </a:rPr>
              <a:t>Juicy</a:t>
            </a:r>
          </a:p>
          <a:p>
            <a:pPr algn="ctr">
              <a:lnSpc>
                <a:spcPct val="130000"/>
              </a:lnSpc>
            </a:pPr>
            <a:r>
              <a:rPr lang="en-US" sz="1600" spc="-105" dirty="0">
                <a:solidFill>
                  <a:srgbClr val="232325"/>
                </a:solidFill>
                <a:latin typeface="Copernicus-Book"/>
                <a:ea typeface="ＭＳ Ｐゴシック" charset="0"/>
                <a:cs typeface="Copernicus-Book"/>
                <a:sym typeface="HUGE Avant Garde Bold" charset="0"/>
              </a:rPr>
              <a:t>Innovative</a:t>
            </a:r>
          </a:p>
          <a:p>
            <a:pPr algn="ctr">
              <a:lnSpc>
                <a:spcPct val="130000"/>
              </a:lnSpc>
            </a:pPr>
            <a:r>
              <a:rPr lang="en-US" sz="1600" spc="-105" dirty="0">
                <a:solidFill>
                  <a:srgbClr val="232325"/>
                </a:solidFill>
                <a:latin typeface="Copernicus-Book"/>
                <a:ea typeface="ＭＳ Ｐゴシック" charset="0"/>
                <a:cs typeface="Copernicus-Book"/>
                <a:sym typeface="HUGE Avant Garde Bold" charset="0"/>
              </a:rPr>
              <a:t>Unexpected</a:t>
            </a:r>
          </a:p>
          <a:p>
            <a:pPr algn="ctr">
              <a:lnSpc>
                <a:spcPct val="130000"/>
              </a:lnSpc>
            </a:pPr>
            <a:r>
              <a:rPr lang="en-US" sz="1600" spc="-105" dirty="0">
                <a:solidFill>
                  <a:srgbClr val="232325"/>
                </a:solidFill>
                <a:latin typeface="Copernicus-Book"/>
                <a:ea typeface="ＭＳ Ｐゴシック" charset="0"/>
                <a:cs typeface="Copernicus-Book"/>
                <a:sym typeface="HUGE Avant Garde Bold" charset="0"/>
              </a:rPr>
              <a:t>Clever</a:t>
            </a:r>
          </a:p>
          <a:p>
            <a:pPr algn="ctr">
              <a:lnSpc>
                <a:spcPct val="130000"/>
              </a:lnSpc>
            </a:pPr>
            <a:r>
              <a:rPr lang="en-US" sz="1600" spc="-105" dirty="0">
                <a:solidFill>
                  <a:srgbClr val="232325"/>
                </a:solidFill>
                <a:latin typeface="Copernicus-Book"/>
                <a:ea typeface="ＭＳ Ｐゴシック" charset="0"/>
                <a:cs typeface="Copernicus-Book"/>
                <a:sym typeface="HUGE Avant Garde Bold" charset="0"/>
              </a:rPr>
              <a:t>Smart</a:t>
            </a:r>
          </a:p>
          <a:p>
            <a:pPr algn="ctr">
              <a:lnSpc>
                <a:spcPct val="130000"/>
              </a:lnSpc>
            </a:pPr>
            <a:r>
              <a:rPr lang="en-US" sz="1600" spc="-105" dirty="0">
                <a:solidFill>
                  <a:srgbClr val="232325"/>
                </a:solidFill>
                <a:latin typeface="Copernicus-Book"/>
                <a:ea typeface="ＭＳ Ｐゴシック" charset="0"/>
                <a:cs typeface="Copernicus-Book"/>
                <a:sym typeface="HUGE Avant Garde Bold" charset="0"/>
              </a:rPr>
              <a:t>Irreverent</a:t>
            </a:r>
          </a:p>
          <a:p>
            <a:pPr algn="ctr">
              <a:lnSpc>
                <a:spcPct val="130000"/>
              </a:lnSpc>
            </a:pPr>
            <a:r>
              <a:rPr lang="en-US" sz="1600" spc="-105" dirty="0">
                <a:solidFill>
                  <a:srgbClr val="232325"/>
                </a:solidFill>
                <a:latin typeface="Copernicus-Book"/>
                <a:ea typeface="ＭＳ Ｐゴシック" charset="0"/>
                <a:cs typeface="Copernicus-Book"/>
                <a:sym typeface="HUGE Avant Garde Bold" charset="0"/>
              </a:rPr>
              <a:t>A leader</a:t>
            </a:r>
          </a:p>
          <a:p>
            <a:pPr algn="ctr">
              <a:lnSpc>
                <a:spcPct val="130000"/>
              </a:lnSpc>
            </a:pPr>
            <a:r>
              <a:rPr lang="en-US" sz="1600" spc="-105" dirty="0">
                <a:solidFill>
                  <a:srgbClr val="232325"/>
                </a:solidFill>
                <a:latin typeface="Copernicus-Book"/>
                <a:ea typeface="ＭＳ Ｐゴシック" charset="0"/>
                <a:cs typeface="Copernicus-Book"/>
                <a:sym typeface="HUGE Avant Garde Bold" charset="0"/>
              </a:rPr>
              <a:t>Thought-provoking</a:t>
            </a:r>
          </a:p>
          <a:p>
            <a:pPr algn="ctr">
              <a:lnSpc>
                <a:spcPct val="130000"/>
              </a:lnSpc>
            </a:pPr>
            <a:r>
              <a:rPr lang="en-US" sz="1600" spc="-105" dirty="0">
                <a:solidFill>
                  <a:srgbClr val="232325"/>
                </a:solidFill>
                <a:latin typeface="Copernicus-Book"/>
                <a:ea typeface="ＭＳ Ｐゴシック" charset="0"/>
                <a:cs typeface="Copernicus-Book"/>
                <a:sym typeface="HUGE Avant Garde Bold" charset="0"/>
              </a:rPr>
              <a:t>Unexpected</a:t>
            </a:r>
          </a:p>
          <a:p>
            <a:pPr algn="ctr">
              <a:lnSpc>
                <a:spcPct val="130000"/>
              </a:lnSpc>
            </a:pPr>
            <a:r>
              <a:rPr lang="en-US" sz="1600" spc="-105" dirty="0">
                <a:solidFill>
                  <a:srgbClr val="232325"/>
                </a:solidFill>
                <a:latin typeface="Copernicus-Book"/>
                <a:ea typeface="ＭＳ Ｐゴシック" charset="0"/>
                <a:cs typeface="Copernicus-Book"/>
                <a:sym typeface="HUGE Avant Garde Bold" charset="0"/>
              </a:rPr>
              <a:t>Clever</a:t>
            </a:r>
          </a:p>
        </p:txBody>
      </p:sp>
      <p:sp>
        <p:nvSpPr>
          <p:cNvPr id="3" name="Title 3"/>
          <p:cNvSpPr txBox="1">
            <a:spLocks/>
          </p:cNvSpPr>
          <p:nvPr/>
        </p:nvSpPr>
        <p:spPr>
          <a:xfrm>
            <a:off x="3052111" y="543830"/>
            <a:ext cx="3052110" cy="374443"/>
          </a:xfrm>
          <a:prstGeom prst="rect">
            <a:avLst/>
          </a:prstGeom>
        </p:spPr>
        <p:txBody>
          <a:bodyPr lIns="91440" tIns="0" rIns="91440" bIns="0" anchor="t" anchorCtr="0">
            <a:noAutofit/>
          </a:bodyPr>
          <a:lstStyle>
            <a:lvl1pPr algn="l" defTabSz="457200" rtl="0" eaLnBrk="1" latinLnBrk="0" hangingPunct="1">
              <a:spcBef>
                <a:spcPct val="0"/>
              </a:spcBef>
              <a:buNone/>
              <a:defRPr sz="3600" kern="1200" spc="-150">
                <a:solidFill>
                  <a:srgbClr val="232325"/>
                </a:solidFill>
                <a:latin typeface="HUGE Avant Garde Bold"/>
                <a:ea typeface="+mj-ea"/>
                <a:cs typeface="HUGE Avant Garde Bold"/>
              </a:defRPr>
            </a:lvl1pPr>
          </a:lstStyle>
          <a:p>
            <a:pPr algn="ctr"/>
            <a:r>
              <a:rPr lang="en-US" sz="2000" smtClean="0"/>
              <a:t>Oranges.</a:t>
            </a:r>
            <a:endParaRPr lang="en-US" sz="2000" dirty="0"/>
          </a:p>
        </p:txBody>
      </p:sp>
      <p:sp>
        <p:nvSpPr>
          <p:cNvPr id="4" name="Rectangle 1"/>
          <p:cNvSpPr>
            <a:spLocks/>
          </p:cNvSpPr>
          <p:nvPr/>
        </p:nvSpPr>
        <p:spPr bwMode="auto">
          <a:xfrm>
            <a:off x="296944" y="944797"/>
            <a:ext cx="2458226" cy="430782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lIns="0" tIns="0" rIns="0" bIns="0" anchor="t"/>
          <a:lstStyle/>
          <a:p>
            <a:pPr algn="ctr">
              <a:lnSpc>
                <a:spcPct val="130000"/>
              </a:lnSpc>
            </a:pPr>
            <a:r>
              <a:rPr lang="en-US" sz="1600" spc="-105" dirty="0">
                <a:solidFill>
                  <a:srgbClr val="232325"/>
                </a:solidFill>
                <a:latin typeface="Copernicus-Book"/>
                <a:ea typeface="ＭＳ Ｐゴシック" charset="0"/>
                <a:cs typeface="Copernicus-Book"/>
                <a:sym typeface="HUGE Avant Garde Bold" charset="0"/>
              </a:rPr>
              <a:t>Red</a:t>
            </a:r>
          </a:p>
          <a:p>
            <a:pPr algn="ctr">
              <a:lnSpc>
                <a:spcPct val="130000"/>
              </a:lnSpc>
            </a:pPr>
            <a:r>
              <a:rPr lang="en-US" sz="1600" spc="-105" dirty="0">
                <a:solidFill>
                  <a:srgbClr val="232325"/>
                </a:solidFill>
                <a:latin typeface="Copernicus-Book"/>
                <a:ea typeface="ＭＳ Ｐゴシック" charset="0"/>
                <a:cs typeface="Copernicus-Book"/>
                <a:sym typeface="HUGE Avant Garde Bold" charset="0"/>
              </a:rPr>
              <a:t>Crunchy</a:t>
            </a:r>
          </a:p>
          <a:p>
            <a:pPr algn="ctr">
              <a:lnSpc>
                <a:spcPct val="130000"/>
              </a:lnSpc>
            </a:pPr>
            <a:r>
              <a:rPr lang="en-US" sz="1600" spc="-105" dirty="0">
                <a:solidFill>
                  <a:srgbClr val="232325"/>
                </a:solidFill>
                <a:latin typeface="Copernicus-Book"/>
                <a:ea typeface="ＭＳ Ｐゴシック" charset="0"/>
                <a:cs typeface="Copernicus-Book"/>
                <a:sym typeface="HUGE Avant Garde Bold" charset="0"/>
              </a:rPr>
              <a:t>Distinctive</a:t>
            </a:r>
          </a:p>
          <a:p>
            <a:pPr algn="ctr">
              <a:lnSpc>
                <a:spcPct val="130000"/>
              </a:lnSpc>
            </a:pPr>
            <a:r>
              <a:rPr lang="en-US" sz="1600" spc="-105" dirty="0">
                <a:solidFill>
                  <a:srgbClr val="232325"/>
                </a:solidFill>
                <a:latin typeface="Copernicus-Book"/>
                <a:ea typeface="ＭＳ Ｐゴシック" charset="0"/>
                <a:cs typeface="Copernicus-Book"/>
                <a:sym typeface="HUGE Avant Garde Bold" charset="0"/>
              </a:rPr>
              <a:t>Innovative</a:t>
            </a:r>
          </a:p>
          <a:p>
            <a:pPr algn="ctr">
              <a:lnSpc>
                <a:spcPct val="130000"/>
              </a:lnSpc>
            </a:pPr>
            <a:r>
              <a:rPr lang="en-US" sz="1600" spc="-105" dirty="0">
                <a:solidFill>
                  <a:srgbClr val="232325"/>
                </a:solidFill>
                <a:latin typeface="Copernicus-Book"/>
                <a:ea typeface="ＭＳ Ｐゴシック" charset="0"/>
                <a:cs typeface="Copernicus-Book"/>
                <a:sym typeface="HUGE Avant Garde Bold" charset="0"/>
              </a:rPr>
              <a:t>Unexpected</a:t>
            </a:r>
          </a:p>
          <a:p>
            <a:pPr algn="ctr">
              <a:lnSpc>
                <a:spcPct val="130000"/>
              </a:lnSpc>
            </a:pPr>
            <a:r>
              <a:rPr lang="en-US" sz="1600" spc="-105" dirty="0">
                <a:solidFill>
                  <a:srgbClr val="232325"/>
                </a:solidFill>
                <a:latin typeface="Copernicus-Book"/>
                <a:ea typeface="ＭＳ Ｐゴシック" charset="0"/>
                <a:cs typeface="Copernicus-Book"/>
                <a:sym typeface="HUGE Avant Garde Bold" charset="0"/>
              </a:rPr>
              <a:t>Clever</a:t>
            </a:r>
          </a:p>
          <a:p>
            <a:pPr algn="ctr">
              <a:lnSpc>
                <a:spcPct val="130000"/>
              </a:lnSpc>
            </a:pPr>
            <a:r>
              <a:rPr lang="en-US" sz="1600" spc="-105" dirty="0">
                <a:solidFill>
                  <a:srgbClr val="232325"/>
                </a:solidFill>
                <a:latin typeface="Copernicus-Book"/>
                <a:ea typeface="ＭＳ Ｐゴシック" charset="0"/>
                <a:cs typeface="Copernicus-Book"/>
                <a:sym typeface="HUGE Avant Garde Bold" charset="0"/>
              </a:rPr>
              <a:t>Smart</a:t>
            </a:r>
          </a:p>
          <a:p>
            <a:pPr algn="ctr">
              <a:lnSpc>
                <a:spcPct val="130000"/>
              </a:lnSpc>
            </a:pPr>
            <a:r>
              <a:rPr lang="en-US" sz="1600" spc="-105" dirty="0">
                <a:solidFill>
                  <a:srgbClr val="232325"/>
                </a:solidFill>
                <a:latin typeface="Copernicus-Book"/>
                <a:ea typeface="ＭＳ Ｐゴシック" charset="0"/>
                <a:cs typeface="Copernicus-Book"/>
                <a:sym typeface="HUGE Avant Garde Bold" charset="0"/>
              </a:rPr>
              <a:t>Irreverent</a:t>
            </a:r>
          </a:p>
          <a:p>
            <a:pPr algn="ctr">
              <a:lnSpc>
                <a:spcPct val="130000"/>
              </a:lnSpc>
            </a:pPr>
            <a:r>
              <a:rPr lang="en-US" sz="1600" spc="-105" dirty="0">
                <a:solidFill>
                  <a:srgbClr val="232325"/>
                </a:solidFill>
                <a:latin typeface="Copernicus-Book"/>
                <a:ea typeface="ＭＳ Ｐゴシック" charset="0"/>
                <a:cs typeface="Copernicus-Book"/>
                <a:sym typeface="HUGE Avant Garde Bold" charset="0"/>
              </a:rPr>
              <a:t>A leader</a:t>
            </a:r>
          </a:p>
          <a:p>
            <a:pPr algn="ctr">
              <a:lnSpc>
                <a:spcPct val="130000"/>
              </a:lnSpc>
            </a:pPr>
            <a:r>
              <a:rPr lang="en-US" sz="1600" spc="-105" dirty="0">
                <a:solidFill>
                  <a:srgbClr val="232325"/>
                </a:solidFill>
                <a:latin typeface="Copernicus-Book"/>
                <a:ea typeface="ＭＳ Ｐゴシック" charset="0"/>
                <a:cs typeface="Copernicus-Book"/>
                <a:sym typeface="HUGE Avant Garde Bold" charset="0"/>
              </a:rPr>
              <a:t>Thought-provoking</a:t>
            </a:r>
          </a:p>
          <a:p>
            <a:pPr algn="ctr">
              <a:lnSpc>
                <a:spcPct val="130000"/>
              </a:lnSpc>
            </a:pPr>
            <a:r>
              <a:rPr lang="en-US" sz="1600" spc="-105" dirty="0">
                <a:solidFill>
                  <a:srgbClr val="232325"/>
                </a:solidFill>
                <a:latin typeface="Copernicus-Book"/>
                <a:ea typeface="ＭＳ Ｐゴシック" charset="0"/>
                <a:cs typeface="Copernicus-Book"/>
                <a:sym typeface="HUGE Avant Garde Bold" charset="0"/>
              </a:rPr>
              <a:t>Unexpected</a:t>
            </a:r>
          </a:p>
          <a:p>
            <a:pPr algn="ctr">
              <a:lnSpc>
                <a:spcPct val="130000"/>
              </a:lnSpc>
            </a:pPr>
            <a:r>
              <a:rPr lang="en-US" sz="1600" spc="-105" dirty="0">
                <a:solidFill>
                  <a:srgbClr val="232325"/>
                </a:solidFill>
                <a:latin typeface="Copernicus-Book"/>
                <a:ea typeface="ＭＳ Ｐゴシック" charset="0"/>
                <a:cs typeface="Copernicus-Book"/>
                <a:sym typeface="HUGE Avant Garde Bold" charset="0"/>
              </a:rPr>
              <a:t>Clever</a:t>
            </a:r>
          </a:p>
        </p:txBody>
      </p:sp>
      <p:sp>
        <p:nvSpPr>
          <p:cNvPr id="5" name="Title 3"/>
          <p:cNvSpPr txBox="1">
            <a:spLocks/>
          </p:cNvSpPr>
          <p:nvPr/>
        </p:nvSpPr>
        <p:spPr>
          <a:xfrm>
            <a:off x="1" y="543830"/>
            <a:ext cx="3052110" cy="374443"/>
          </a:xfrm>
          <a:prstGeom prst="rect">
            <a:avLst/>
          </a:prstGeom>
        </p:spPr>
        <p:txBody>
          <a:bodyPr vert="horz" lIns="91440" tIns="0" rIns="91440" bIns="0" rtlCol="0" anchor="t" anchorCtr="0">
            <a:noAutofit/>
          </a:bodyPr>
          <a:lstStyle>
            <a:lvl1pPr algn="l" defTabSz="457200" rtl="0" eaLnBrk="1" latinLnBrk="0" hangingPunct="1">
              <a:spcBef>
                <a:spcPct val="0"/>
              </a:spcBef>
              <a:buNone/>
              <a:defRPr sz="3600" kern="1200" spc="-150">
                <a:solidFill>
                  <a:srgbClr val="232325"/>
                </a:solidFill>
                <a:latin typeface="HUGE Avant Garde Bold"/>
                <a:ea typeface="+mj-ea"/>
                <a:cs typeface="HUGE Avant Garde Bold"/>
              </a:defRPr>
            </a:lvl1pPr>
          </a:lstStyle>
          <a:p>
            <a:pPr algn="ctr"/>
            <a:r>
              <a:rPr lang="en-US" sz="2000" dirty="0" smtClean="0"/>
              <a:t>Apples.</a:t>
            </a:r>
            <a:endParaRPr lang="en-US" sz="2000" dirty="0"/>
          </a:p>
        </p:txBody>
      </p:sp>
      <p:sp>
        <p:nvSpPr>
          <p:cNvPr id="6" name="Rectangle 1"/>
          <p:cNvSpPr>
            <a:spLocks/>
          </p:cNvSpPr>
          <p:nvPr/>
        </p:nvSpPr>
        <p:spPr bwMode="auto">
          <a:xfrm>
            <a:off x="6401166" y="944797"/>
            <a:ext cx="2458226" cy="430782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lIns="0" tIns="0" rIns="0" bIns="0" anchor="t"/>
          <a:lstStyle/>
          <a:p>
            <a:pPr algn="ctr">
              <a:lnSpc>
                <a:spcPct val="130000"/>
              </a:lnSpc>
            </a:pPr>
            <a:r>
              <a:rPr lang="en-US" sz="1600" spc="-105" dirty="0">
                <a:solidFill>
                  <a:srgbClr val="232325"/>
                </a:solidFill>
                <a:latin typeface="Copernicus-Book"/>
                <a:ea typeface="ＭＳ Ｐゴシック" charset="0"/>
                <a:cs typeface="Copernicus-Book"/>
                <a:sym typeface="HUGE Avant Garde Bold" charset="0"/>
              </a:rPr>
              <a:t>Yellow</a:t>
            </a:r>
          </a:p>
          <a:p>
            <a:pPr algn="ctr">
              <a:lnSpc>
                <a:spcPct val="130000"/>
              </a:lnSpc>
            </a:pPr>
            <a:r>
              <a:rPr lang="en-US" sz="1600" spc="-105" dirty="0">
                <a:solidFill>
                  <a:srgbClr val="232325"/>
                </a:solidFill>
                <a:latin typeface="Copernicus-Book"/>
                <a:ea typeface="ＭＳ Ｐゴシック" charset="0"/>
                <a:cs typeface="Copernicus-Book"/>
                <a:sym typeface="HUGE Avant Garde Bold" charset="0"/>
              </a:rPr>
              <a:t>Delicious</a:t>
            </a:r>
          </a:p>
          <a:p>
            <a:pPr algn="ctr">
              <a:lnSpc>
                <a:spcPct val="130000"/>
              </a:lnSpc>
            </a:pPr>
            <a:r>
              <a:rPr lang="en-US" sz="1600" spc="-105" dirty="0">
                <a:solidFill>
                  <a:srgbClr val="232325"/>
                </a:solidFill>
                <a:latin typeface="Copernicus-Book"/>
                <a:ea typeface="ＭＳ Ｐゴシック" charset="0"/>
                <a:cs typeface="Copernicus-Book"/>
                <a:sym typeface="HUGE Avant Garde Bold" charset="0"/>
              </a:rPr>
              <a:t>Sophisticated</a:t>
            </a:r>
          </a:p>
          <a:p>
            <a:pPr algn="ctr">
              <a:lnSpc>
                <a:spcPct val="130000"/>
              </a:lnSpc>
            </a:pPr>
            <a:r>
              <a:rPr lang="en-US" sz="1600" spc="-105" dirty="0">
                <a:solidFill>
                  <a:srgbClr val="232325"/>
                </a:solidFill>
                <a:latin typeface="Copernicus-Book"/>
                <a:ea typeface="ＭＳ Ｐゴシック" charset="0"/>
                <a:cs typeface="Copernicus-Book"/>
                <a:sym typeface="HUGE Avant Garde Bold" charset="0"/>
              </a:rPr>
              <a:t>Innovative</a:t>
            </a:r>
          </a:p>
          <a:p>
            <a:pPr algn="ctr">
              <a:lnSpc>
                <a:spcPct val="130000"/>
              </a:lnSpc>
            </a:pPr>
            <a:r>
              <a:rPr lang="en-US" sz="1600" spc="-105" dirty="0">
                <a:solidFill>
                  <a:srgbClr val="232325"/>
                </a:solidFill>
                <a:latin typeface="Copernicus-Book"/>
                <a:ea typeface="ＭＳ Ｐゴシック" charset="0"/>
                <a:cs typeface="Copernicus-Book"/>
                <a:sym typeface="HUGE Avant Garde Bold" charset="0"/>
              </a:rPr>
              <a:t>Unexpected</a:t>
            </a:r>
          </a:p>
          <a:p>
            <a:pPr algn="ctr">
              <a:lnSpc>
                <a:spcPct val="130000"/>
              </a:lnSpc>
            </a:pPr>
            <a:r>
              <a:rPr lang="en-US" sz="1600" spc="-105" dirty="0">
                <a:solidFill>
                  <a:srgbClr val="232325"/>
                </a:solidFill>
                <a:latin typeface="Copernicus-Book"/>
                <a:ea typeface="ＭＳ Ｐゴシック" charset="0"/>
                <a:cs typeface="Copernicus-Book"/>
                <a:sym typeface="HUGE Avant Garde Bold" charset="0"/>
              </a:rPr>
              <a:t>Clever</a:t>
            </a:r>
          </a:p>
          <a:p>
            <a:pPr algn="ctr">
              <a:lnSpc>
                <a:spcPct val="130000"/>
              </a:lnSpc>
            </a:pPr>
            <a:r>
              <a:rPr lang="en-US" sz="1600" spc="-105" dirty="0">
                <a:solidFill>
                  <a:srgbClr val="232325"/>
                </a:solidFill>
                <a:latin typeface="Copernicus-Book"/>
                <a:ea typeface="ＭＳ Ｐゴシック" charset="0"/>
                <a:cs typeface="Copernicus-Book"/>
                <a:sym typeface="HUGE Avant Garde Bold" charset="0"/>
              </a:rPr>
              <a:t>Smart</a:t>
            </a:r>
          </a:p>
          <a:p>
            <a:pPr algn="ctr">
              <a:lnSpc>
                <a:spcPct val="130000"/>
              </a:lnSpc>
            </a:pPr>
            <a:r>
              <a:rPr lang="en-US" sz="1600" spc="-105" dirty="0">
                <a:solidFill>
                  <a:srgbClr val="232325"/>
                </a:solidFill>
                <a:latin typeface="Copernicus-Book"/>
                <a:ea typeface="ＭＳ Ｐゴシック" charset="0"/>
                <a:cs typeface="Copernicus-Book"/>
                <a:sym typeface="HUGE Avant Garde Bold" charset="0"/>
              </a:rPr>
              <a:t>Irreverent</a:t>
            </a:r>
          </a:p>
          <a:p>
            <a:pPr algn="ctr">
              <a:lnSpc>
                <a:spcPct val="130000"/>
              </a:lnSpc>
            </a:pPr>
            <a:r>
              <a:rPr lang="en-US" sz="1600" spc="-105" dirty="0">
                <a:solidFill>
                  <a:srgbClr val="232325"/>
                </a:solidFill>
                <a:latin typeface="Copernicus-Book"/>
                <a:ea typeface="ＭＳ Ｐゴシック" charset="0"/>
                <a:cs typeface="Copernicus-Book"/>
                <a:sym typeface="HUGE Avant Garde Bold" charset="0"/>
              </a:rPr>
              <a:t>A leader</a:t>
            </a:r>
          </a:p>
          <a:p>
            <a:pPr algn="ctr">
              <a:lnSpc>
                <a:spcPct val="130000"/>
              </a:lnSpc>
            </a:pPr>
            <a:r>
              <a:rPr lang="en-US" sz="1600" spc="-105" dirty="0">
                <a:solidFill>
                  <a:srgbClr val="232325"/>
                </a:solidFill>
                <a:latin typeface="Copernicus-Book"/>
                <a:ea typeface="ＭＳ Ｐゴシック" charset="0"/>
                <a:cs typeface="Copernicus-Book"/>
                <a:sym typeface="HUGE Avant Garde Bold" charset="0"/>
              </a:rPr>
              <a:t>Thought-provoking</a:t>
            </a:r>
          </a:p>
          <a:p>
            <a:pPr algn="ctr">
              <a:lnSpc>
                <a:spcPct val="130000"/>
              </a:lnSpc>
            </a:pPr>
            <a:r>
              <a:rPr lang="en-US" sz="1600" spc="-105" dirty="0">
                <a:solidFill>
                  <a:srgbClr val="232325"/>
                </a:solidFill>
                <a:latin typeface="Copernicus-Book"/>
                <a:ea typeface="ＭＳ Ｐゴシック" charset="0"/>
                <a:cs typeface="Copernicus-Book"/>
                <a:sym typeface="HUGE Avant Garde Bold" charset="0"/>
              </a:rPr>
              <a:t>Unexpected</a:t>
            </a:r>
          </a:p>
          <a:p>
            <a:pPr algn="ctr">
              <a:lnSpc>
                <a:spcPct val="130000"/>
              </a:lnSpc>
            </a:pPr>
            <a:r>
              <a:rPr lang="en-US" sz="1600" spc="-105" dirty="0">
                <a:solidFill>
                  <a:srgbClr val="232325"/>
                </a:solidFill>
                <a:latin typeface="Copernicus-Book"/>
                <a:ea typeface="ＭＳ Ｐゴシック" charset="0"/>
                <a:cs typeface="Copernicus-Book"/>
                <a:sym typeface="HUGE Avant Garde Bold" charset="0"/>
              </a:rPr>
              <a:t>Clever</a:t>
            </a:r>
          </a:p>
          <a:p>
            <a:pPr algn="ctr">
              <a:lnSpc>
                <a:spcPct val="130000"/>
              </a:lnSpc>
            </a:pPr>
            <a:endParaRPr lang="en-US" sz="1600" spc="-105" dirty="0">
              <a:solidFill>
                <a:srgbClr val="232325"/>
              </a:solidFill>
              <a:latin typeface="Copernicus-Book"/>
              <a:ea typeface="ＭＳ Ｐゴシック" charset="0"/>
              <a:cs typeface="Copernicus-Book"/>
              <a:sym typeface="HUGE Avant Garde Bold" charset="0"/>
            </a:endParaRPr>
          </a:p>
        </p:txBody>
      </p:sp>
      <p:sp>
        <p:nvSpPr>
          <p:cNvPr id="7" name="Title 3"/>
          <p:cNvSpPr txBox="1">
            <a:spLocks/>
          </p:cNvSpPr>
          <p:nvPr/>
        </p:nvSpPr>
        <p:spPr>
          <a:xfrm>
            <a:off x="6104223" y="543830"/>
            <a:ext cx="3052110" cy="374443"/>
          </a:xfrm>
          <a:prstGeom prst="rect">
            <a:avLst/>
          </a:prstGeom>
        </p:spPr>
        <p:txBody>
          <a:bodyPr vert="horz" lIns="91440" tIns="0" rIns="91440" bIns="0" rtlCol="0" anchor="t" anchorCtr="0">
            <a:noAutofit/>
          </a:bodyPr>
          <a:lstStyle>
            <a:lvl1pPr algn="l" defTabSz="457200" rtl="0" eaLnBrk="1" latinLnBrk="0" hangingPunct="1">
              <a:spcBef>
                <a:spcPct val="0"/>
              </a:spcBef>
              <a:buNone/>
              <a:defRPr sz="3600" kern="1200" spc="-150">
                <a:solidFill>
                  <a:srgbClr val="232325"/>
                </a:solidFill>
                <a:latin typeface="HUGE Avant Garde Bold"/>
                <a:ea typeface="+mj-ea"/>
                <a:cs typeface="HUGE Avant Garde Bold"/>
              </a:defRPr>
            </a:lvl1pPr>
          </a:lstStyle>
          <a:p>
            <a:pPr algn="ctr"/>
            <a:r>
              <a:rPr lang="en-US" sz="2000" dirty="0" smtClean="0"/>
              <a:t>Bananas.</a:t>
            </a:r>
            <a:endParaRPr lang="en-US" sz="2000" dirty="0"/>
          </a:p>
        </p:txBody>
      </p:sp>
      <p:cxnSp>
        <p:nvCxnSpPr>
          <p:cNvPr id="8" name="Straight Connector 7"/>
          <p:cNvCxnSpPr/>
          <p:nvPr/>
        </p:nvCxnSpPr>
        <p:spPr>
          <a:xfrm>
            <a:off x="3050733" y="617810"/>
            <a:ext cx="1" cy="4480776"/>
          </a:xfrm>
          <a:prstGeom prst="line">
            <a:avLst/>
          </a:prstGeom>
          <a:ln w="3175" cmpd="sng">
            <a:solidFill>
              <a:schemeClr val="bg1">
                <a:lumMod val="75000"/>
              </a:scheme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6104219" y="617810"/>
            <a:ext cx="1" cy="4480776"/>
          </a:xfrm>
          <a:prstGeom prst="line">
            <a:avLst/>
          </a:prstGeom>
          <a:ln w="3175" cmpd="sng">
            <a:solidFill>
              <a:schemeClr val="bg1">
                <a:lumMod val="75000"/>
              </a:schemeClr>
            </a:solidFill>
            <a:prstDash val="solid"/>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042186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p:cNvCxnSpPr/>
          <p:nvPr/>
        </p:nvCxnSpPr>
        <p:spPr>
          <a:xfrm>
            <a:off x="6104220" y="364930"/>
            <a:ext cx="0" cy="4887691"/>
          </a:xfrm>
          <a:prstGeom prst="line">
            <a:avLst/>
          </a:prstGeom>
          <a:ln w="3175" cmpd="sng">
            <a:solidFill>
              <a:schemeClr val="bg1">
                <a:lumMod val="75000"/>
              </a:scheme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3" name="Straight Connector 2"/>
          <p:cNvCxnSpPr/>
          <p:nvPr/>
        </p:nvCxnSpPr>
        <p:spPr>
          <a:xfrm>
            <a:off x="3052110" y="364930"/>
            <a:ext cx="0" cy="4887691"/>
          </a:xfrm>
          <a:prstGeom prst="line">
            <a:avLst/>
          </a:prstGeom>
          <a:ln w="3175" cmpd="sng">
            <a:solidFill>
              <a:schemeClr val="bg1">
                <a:lumMod val="75000"/>
              </a:scheme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4" name="Straight Connector 3"/>
          <p:cNvCxnSpPr/>
          <p:nvPr/>
        </p:nvCxnSpPr>
        <p:spPr>
          <a:xfrm flipH="1">
            <a:off x="406879" y="2857500"/>
            <a:ext cx="8026623" cy="0"/>
          </a:xfrm>
          <a:prstGeom prst="line">
            <a:avLst/>
          </a:prstGeom>
          <a:ln w="3175" cmpd="sng">
            <a:solidFill>
              <a:schemeClr val="bg1">
                <a:lumMod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 name="Rectangle 1"/>
          <p:cNvSpPr>
            <a:spLocks/>
          </p:cNvSpPr>
          <p:nvPr/>
        </p:nvSpPr>
        <p:spPr bwMode="auto">
          <a:xfrm>
            <a:off x="3349054" y="864537"/>
            <a:ext cx="2458226" cy="1992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lIns="0" tIns="0" rIns="0" bIns="0" anchor="t"/>
          <a:lstStyle/>
          <a:p>
            <a:pPr algn="ctr">
              <a:lnSpc>
                <a:spcPct val="130000"/>
              </a:lnSpc>
            </a:pPr>
            <a:r>
              <a:rPr lang="en-US" sz="1200" spc="-105" dirty="0">
                <a:solidFill>
                  <a:srgbClr val="232325"/>
                </a:solidFill>
                <a:latin typeface="Copernicus-Book"/>
                <a:ea typeface="ＭＳ Ｐゴシック" charset="0"/>
                <a:cs typeface="Copernicus-Book"/>
                <a:sym typeface="HUGE Avant Garde Bold" charset="0"/>
              </a:rPr>
              <a:t>Calm</a:t>
            </a:r>
          </a:p>
          <a:p>
            <a:pPr algn="ctr">
              <a:lnSpc>
                <a:spcPct val="130000"/>
              </a:lnSpc>
            </a:pPr>
            <a:r>
              <a:rPr lang="en-US" sz="1200" spc="-105" dirty="0">
                <a:solidFill>
                  <a:srgbClr val="232325"/>
                </a:solidFill>
                <a:latin typeface="Copernicus-Book"/>
                <a:ea typeface="ＭＳ Ｐゴシック" charset="0"/>
                <a:cs typeface="Copernicus-Book"/>
                <a:sym typeface="HUGE Avant Garde Bold" charset="0"/>
              </a:rPr>
              <a:t>Distinctive</a:t>
            </a:r>
          </a:p>
          <a:p>
            <a:pPr algn="ctr">
              <a:lnSpc>
                <a:spcPct val="130000"/>
              </a:lnSpc>
            </a:pPr>
            <a:r>
              <a:rPr lang="en-US" sz="1200" spc="-105" dirty="0">
                <a:solidFill>
                  <a:srgbClr val="232325"/>
                </a:solidFill>
                <a:latin typeface="Copernicus-Book"/>
                <a:ea typeface="ＭＳ Ｐゴシック" charset="0"/>
                <a:cs typeface="Copernicus-Book"/>
                <a:sym typeface="HUGE Avant Garde Bold" charset="0"/>
              </a:rPr>
              <a:t>Juicy</a:t>
            </a:r>
          </a:p>
          <a:p>
            <a:pPr algn="ctr">
              <a:lnSpc>
                <a:spcPct val="130000"/>
              </a:lnSpc>
            </a:pPr>
            <a:r>
              <a:rPr lang="en-US" sz="1200" spc="-105" dirty="0">
                <a:solidFill>
                  <a:srgbClr val="232325"/>
                </a:solidFill>
                <a:latin typeface="Copernicus-Book"/>
                <a:ea typeface="ＭＳ Ｐゴシック" charset="0"/>
                <a:cs typeface="Copernicus-Book"/>
                <a:sym typeface="HUGE Avant Garde Bold" charset="0"/>
              </a:rPr>
              <a:t>Innovative</a:t>
            </a:r>
          </a:p>
          <a:p>
            <a:pPr algn="ctr">
              <a:lnSpc>
                <a:spcPct val="130000"/>
              </a:lnSpc>
            </a:pPr>
            <a:r>
              <a:rPr lang="en-US" sz="1200" spc="-105" dirty="0">
                <a:solidFill>
                  <a:srgbClr val="232325"/>
                </a:solidFill>
                <a:latin typeface="Copernicus-Book"/>
                <a:ea typeface="ＭＳ Ｐゴシック" charset="0"/>
                <a:cs typeface="Copernicus-Book"/>
                <a:sym typeface="HUGE Avant Garde Bold" charset="0"/>
              </a:rPr>
              <a:t>Unexpected</a:t>
            </a:r>
          </a:p>
          <a:p>
            <a:pPr algn="ctr">
              <a:lnSpc>
                <a:spcPct val="130000"/>
              </a:lnSpc>
            </a:pPr>
            <a:r>
              <a:rPr lang="en-US" sz="1200" spc="-105" dirty="0">
                <a:solidFill>
                  <a:srgbClr val="232325"/>
                </a:solidFill>
                <a:latin typeface="Copernicus-Book"/>
                <a:ea typeface="ＭＳ Ｐゴシック" charset="0"/>
                <a:cs typeface="Copernicus-Book"/>
                <a:sym typeface="HUGE Avant Garde Bold" charset="0"/>
              </a:rPr>
              <a:t>Clever</a:t>
            </a:r>
          </a:p>
        </p:txBody>
      </p:sp>
      <p:sp>
        <p:nvSpPr>
          <p:cNvPr id="6" name="Title 3"/>
          <p:cNvSpPr txBox="1">
            <a:spLocks/>
          </p:cNvSpPr>
          <p:nvPr/>
        </p:nvSpPr>
        <p:spPr>
          <a:xfrm>
            <a:off x="3052111" y="525220"/>
            <a:ext cx="3052110" cy="312539"/>
          </a:xfrm>
          <a:prstGeom prst="rect">
            <a:avLst/>
          </a:prstGeom>
        </p:spPr>
        <p:txBody>
          <a:bodyPr lIns="91440" rIns="91440" bIns="0" anchor="t" anchorCtr="0">
            <a:noAutofit/>
          </a:bodyPr>
          <a:lstStyle>
            <a:lvl1pPr algn="l" defTabSz="457200" rtl="0" eaLnBrk="1" latinLnBrk="0" hangingPunct="1">
              <a:spcBef>
                <a:spcPct val="0"/>
              </a:spcBef>
              <a:buNone/>
              <a:defRPr sz="3600" kern="1200" spc="-150">
                <a:solidFill>
                  <a:srgbClr val="232325"/>
                </a:solidFill>
                <a:latin typeface="HUGE Avant Garde Bold"/>
                <a:ea typeface="+mj-ea"/>
                <a:cs typeface="HUGE Avant Garde Bold"/>
              </a:defRPr>
            </a:lvl1pPr>
          </a:lstStyle>
          <a:p>
            <a:pPr algn="ctr"/>
            <a:r>
              <a:rPr lang="en-US" sz="1600" smtClean="0"/>
              <a:t>Oranges.</a:t>
            </a:r>
            <a:endParaRPr lang="en-US" sz="1600" dirty="0"/>
          </a:p>
        </p:txBody>
      </p:sp>
      <p:sp>
        <p:nvSpPr>
          <p:cNvPr id="7" name="Rectangle 1"/>
          <p:cNvSpPr>
            <a:spLocks/>
          </p:cNvSpPr>
          <p:nvPr/>
        </p:nvSpPr>
        <p:spPr bwMode="auto">
          <a:xfrm>
            <a:off x="296944" y="864537"/>
            <a:ext cx="2458226" cy="1992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lIns="0" tIns="0" rIns="0" bIns="0" anchor="t"/>
          <a:lstStyle/>
          <a:p>
            <a:pPr algn="ctr">
              <a:lnSpc>
                <a:spcPct val="130000"/>
              </a:lnSpc>
            </a:pPr>
            <a:r>
              <a:rPr lang="en-US" sz="1200" spc="-105" dirty="0">
                <a:solidFill>
                  <a:srgbClr val="232325"/>
                </a:solidFill>
                <a:latin typeface="Copernicus-Book"/>
                <a:ea typeface="ＭＳ Ｐゴシック" charset="0"/>
                <a:cs typeface="Copernicus-Book"/>
                <a:sym typeface="HUGE Avant Garde Bold" charset="0"/>
              </a:rPr>
              <a:t>Calm</a:t>
            </a:r>
          </a:p>
          <a:p>
            <a:pPr algn="ctr">
              <a:lnSpc>
                <a:spcPct val="130000"/>
              </a:lnSpc>
            </a:pPr>
            <a:r>
              <a:rPr lang="en-US" sz="1200" spc="-105" dirty="0">
                <a:solidFill>
                  <a:srgbClr val="232325"/>
                </a:solidFill>
                <a:latin typeface="Copernicus-Book"/>
                <a:ea typeface="ＭＳ Ｐゴシック" charset="0"/>
                <a:cs typeface="Copernicus-Book"/>
                <a:sym typeface="HUGE Avant Garde Bold" charset="0"/>
              </a:rPr>
              <a:t>Distinctive</a:t>
            </a:r>
          </a:p>
          <a:p>
            <a:pPr algn="ctr">
              <a:lnSpc>
                <a:spcPct val="130000"/>
              </a:lnSpc>
            </a:pPr>
            <a:r>
              <a:rPr lang="en-US" sz="1200" spc="-105" dirty="0">
                <a:solidFill>
                  <a:srgbClr val="232325"/>
                </a:solidFill>
                <a:latin typeface="Copernicus-Book"/>
                <a:ea typeface="ＭＳ Ｐゴシック" charset="0"/>
                <a:cs typeface="Copernicus-Book"/>
                <a:sym typeface="HUGE Avant Garde Bold" charset="0"/>
              </a:rPr>
              <a:t>Juicy</a:t>
            </a:r>
          </a:p>
          <a:p>
            <a:pPr algn="ctr">
              <a:lnSpc>
                <a:spcPct val="130000"/>
              </a:lnSpc>
            </a:pPr>
            <a:r>
              <a:rPr lang="en-US" sz="1200" spc="-105" dirty="0">
                <a:solidFill>
                  <a:srgbClr val="232325"/>
                </a:solidFill>
                <a:latin typeface="Copernicus-Book"/>
                <a:ea typeface="ＭＳ Ｐゴシック" charset="0"/>
                <a:cs typeface="Copernicus-Book"/>
                <a:sym typeface="HUGE Avant Garde Bold" charset="0"/>
              </a:rPr>
              <a:t>Innovative</a:t>
            </a:r>
          </a:p>
          <a:p>
            <a:pPr algn="ctr">
              <a:lnSpc>
                <a:spcPct val="130000"/>
              </a:lnSpc>
            </a:pPr>
            <a:r>
              <a:rPr lang="en-US" sz="1200" spc="-105" dirty="0">
                <a:solidFill>
                  <a:srgbClr val="232325"/>
                </a:solidFill>
                <a:latin typeface="Copernicus-Book"/>
                <a:ea typeface="ＭＳ Ｐゴシック" charset="0"/>
                <a:cs typeface="Copernicus-Book"/>
                <a:sym typeface="HUGE Avant Garde Bold" charset="0"/>
              </a:rPr>
              <a:t>Unexpected</a:t>
            </a:r>
          </a:p>
          <a:p>
            <a:pPr algn="ctr">
              <a:lnSpc>
                <a:spcPct val="130000"/>
              </a:lnSpc>
            </a:pPr>
            <a:r>
              <a:rPr lang="en-US" sz="1200" spc="-105" dirty="0">
                <a:solidFill>
                  <a:srgbClr val="232325"/>
                </a:solidFill>
                <a:latin typeface="Copernicus-Book"/>
                <a:ea typeface="ＭＳ Ｐゴシック" charset="0"/>
                <a:cs typeface="Copernicus-Book"/>
                <a:sym typeface="HUGE Avant Garde Bold" charset="0"/>
              </a:rPr>
              <a:t>Clever</a:t>
            </a:r>
          </a:p>
        </p:txBody>
      </p:sp>
      <p:sp>
        <p:nvSpPr>
          <p:cNvPr id="8" name="Title 3"/>
          <p:cNvSpPr txBox="1">
            <a:spLocks/>
          </p:cNvSpPr>
          <p:nvPr/>
        </p:nvSpPr>
        <p:spPr>
          <a:xfrm>
            <a:off x="1" y="525220"/>
            <a:ext cx="3052110" cy="312539"/>
          </a:xfrm>
          <a:prstGeom prst="rect">
            <a:avLst/>
          </a:prstGeom>
        </p:spPr>
        <p:txBody>
          <a:bodyPr vert="horz" lIns="91440" tIns="45720" rIns="91440" bIns="0" rtlCol="0" anchor="t" anchorCtr="0">
            <a:noAutofit/>
          </a:bodyPr>
          <a:lstStyle>
            <a:lvl1pPr algn="l" defTabSz="457200" rtl="0" eaLnBrk="1" latinLnBrk="0" hangingPunct="1">
              <a:spcBef>
                <a:spcPct val="0"/>
              </a:spcBef>
              <a:buNone/>
              <a:defRPr sz="3600" kern="1200" spc="-150">
                <a:solidFill>
                  <a:srgbClr val="232325"/>
                </a:solidFill>
                <a:latin typeface="HUGE Avant Garde Bold"/>
                <a:ea typeface="+mj-ea"/>
                <a:cs typeface="HUGE Avant Garde Bold"/>
              </a:defRPr>
            </a:lvl1pPr>
          </a:lstStyle>
          <a:p>
            <a:pPr algn="ctr"/>
            <a:r>
              <a:rPr lang="en-US" sz="1600" dirty="0" smtClean="0"/>
              <a:t>Apples.</a:t>
            </a:r>
            <a:endParaRPr lang="en-US" sz="1600" dirty="0"/>
          </a:p>
        </p:txBody>
      </p:sp>
      <p:sp>
        <p:nvSpPr>
          <p:cNvPr id="9" name="Rectangle 1"/>
          <p:cNvSpPr>
            <a:spLocks/>
          </p:cNvSpPr>
          <p:nvPr/>
        </p:nvSpPr>
        <p:spPr bwMode="auto">
          <a:xfrm>
            <a:off x="6401166" y="864537"/>
            <a:ext cx="2458226" cy="1992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lIns="0" tIns="0" rIns="0" bIns="0" anchor="t"/>
          <a:lstStyle/>
          <a:p>
            <a:pPr algn="ctr">
              <a:lnSpc>
                <a:spcPct val="130000"/>
              </a:lnSpc>
            </a:pPr>
            <a:r>
              <a:rPr lang="en-US" sz="1200" spc="-105" dirty="0">
                <a:solidFill>
                  <a:srgbClr val="232325"/>
                </a:solidFill>
                <a:latin typeface="Copernicus-Book"/>
                <a:ea typeface="ＭＳ Ｐゴシック" charset="0"/>
                <a:cs typeface="Copernicus-Book"/>
                <a:sym typeface="HUGE Avant Garde Bold" charset="0"/>
              </a:rPr>
              <a:t>Yellow</a:t>
            </a:r>
          </a:p>
          <a:p>
            <a:pPr algn="ctr">
              <a:lnSpc>
                <a:spcPct val="130000"/>
              </a:lnSpc>
            </a:pPr>
            <a:r>
              <a:rPr lang="en-US" sz="1200" spc="-105" dirty="0">
                <a:solidFill>
                  <a:srgbClr val="232325"/>
                </a:solidFill>
                <a:latin typeface="Copernicus-Book"/>
                <a:ea typeface="ＭＳ Ｐゴシック" charset="0"/>
                <a:cs typeface="Copernicus-Book"/>
                <a:sym typeface="HUGE Avant Garde Bold" charset="0"/>
              </a:rPr>
              <a:t>Distinctive</a:t>
            </a:r>
          </a:p>
          <a:p>
            <a:pPr algn="ctr">
              <a:lnSpc>
                <a:spcPct val="130000"/>
              </a:lnSpc>
            </a:pPr>
            <a:r>
              <a:rPr lang="en-US" sz="1200" spc="-105" dirty="0">
                <a:solidFill>
                  <a:srgbClr val="232325"/>
                </a:solidFill>
                <a:latin typeface="Copernicus-Book"/>
                <a:ea typeface="ＭＳ Ｐゴシック" charset="0"/>
                <a:cs typeface="Copernicus-Book"/>
                <a:sym typeface="HUGE Avant Garde Bold" charset="0"/>
              </a:rPr>
              <a:t>Juicy</a:t>
            </a:r>
          </a:p>
          <a:p>
            <a:pPr algn="ctr">
              <a:lnSpc>
                <a:spcPct val="130000"/>
              </a:lnSpc>
            </a:pPr>
            <a:r>
              <a:rPr lang="en-US" sz="1200" spc="-105" dirty="0">
                <a:solidFill>
                  <a:srgbClr val="232325"/>
                </a:solidFill>
                <a:latin typeface="Copernicus-Book"/>
                <a:ea typeface="ＭＳ Ｐゴシック" charset="0"/>
                <a:cs typeface="Copernicus-Book"/>
                <a:sym typeface="HUGE Avant Garde Bold" charset="0"/>
              </a:rPr>
              <a:t>Innovative</a:t>
            </a:r>
          </a:p>
          <a:p>
            <a:pPr algn="ctr">
              <a:lnSpc>
                <a:spcPct val="130000"/>
              </a:lnSpc>
            </a:pPr>
            <a:r>
              <a:rPr lang="en-US" sz="1200" spc="-105" dirty="0">
                <a:solidFill>
                  <a:srgbClr val="232325"/>
                </a:solidFill>
                <a:latin typeface="Copernicus-Book"/>
                <a:ea typeface="ＭＳ Ｐゴシック" charset="0"/>
                <a:cs typeface="Copernicus-Book"/>
                <a:sym typeface="HUGE Avant Garde Bold" charset="0"/>
              </a:rPr>
              <a:t>Unexpected</a:t>
            </a:r>
          </a:p>
          <a:p>
            <a:pPr algn="ctr">
              <a:lnSpc>
                <a:spcPct val="130000"/>
              </a:lnSpc>
            </a:pPr>
            <a:r>
              <a:rPr lang="en-US" sz="1200" spc="-105" dirty="0">
                <a:solidFill>
                  <a:srgbClr val="232325"/>
                </a:solidFill>
                <a:latin typeface="Copernicus-Book"/>
                <a:ea typeface="ＭＳ Ｐゴシック" charset="0"/>
                <a:cs typeface="Copernicus-Book"/>
                <a:sym typeface="HUGE Avant Garde Bold" charset="0"/>
              </a:rPr>
              <a:t>Clever</a:t>
            </a:r>
          </a:p>
        </p:txBody>
      </p:sp>
      <p:sp>
        <p:nvSpPr>
          <p:cNvPr id="10" name="Title 3"/>
          <p:cNvSpPr txBox="1">
            <a:spLocks/>
          </p:cNvSpPr>
          <p:nvPr/>
        </p:nvSpPr>
        <p:spPr>
          <a:xfrm>
            <a:off x="6104223" y="525220"/>
            <a:ext cx="3052110" cy="312539"/>
          </a:xfrm>
          <a:prstGeom prst="rect">
            <a:avLst/>
          </a:prstGeom>
        </p:spPr>
        <p:txBody>
          <a:bodyPr vert="horz" lIns="91440" tIns="45720" rIns="91440" bIns="0" rtlCol="0" anchor="t" anchorCtr="0">
            <a:noAutofit/>
          </a:bodyPr>
          <a:lstStyle>
            <a:lvl1pPr algn="l" defTabSz="457200" rtl="0" eaLnBrk="1" latinLnBrk="0" hangingPunct="1">
              <a:spcBef>
                <a:spcPct val="0"/>
              </a:spcBef>
              <a:buNone/>
              <a:defRPr sz="3600" kern="1200" spc="-150">
                <a:solidFill>
                  <a:srgbClr val="232325"/>
                </a:solidFill>
                <a:latin typeface="HUGE Avant Garde Bold"/>
                <a:ea typeface="+mj-ea"/>
                <a:cs typeface="HUGE Avant Garde Bold"/>
              </a:defRPr>
            </a:lvl1pPr>
          </a:lstStyle>
          <a:p>
            <a:pPr algn="ctr"/>
            <a:r>
              <a:rPr lang="en-US" sz="1600" dirty="0" smtClean="0"/>
              <a:t>Bananas.</a:t>
            </a:r>
            <a:endParaRPr lang="en-US" sz="1600" dirty="0"/>
          </a:p>
        </p:txBody>
      </p:sp>
      <p:sp>
        <p:nvSpPr>
          <p:cNvPr id="11" name="Rectangle 1"/>
          <p:cNvSpPr>
            <a:spLocks/>
          </p:cNvSpPr>
          <p:nvPr/>
        </p:nvSpPr>
        <p:spPr bwMode="auto">
          <a:xfrm>
            <a:off x="3349054" y="3527838"/>
            <a:ext cx="2458226" cy="1992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lIns="0" tIns="0" rIns="0" bIns="0" anchor="t"/>
          <a:lstStyle/>
          <a:p>
            <a:pPr algn="ctr">
              <a:lnSpc>
                <a:spcPct val="130000"/>
              </a:lnSpc>
            </a:pPr>
            <a:r>
              <a:rPr lang="en-US" sz="1200" spc="-105" dirty="0">
                <a:solidFill>
                  <a:srgbClr val="232325"/>
                </a:solidFill>
                <a:latin typeface="Copernicus-Book"/>
                <a:ea typeface="ＭＳ Ｐゴシック" charset="0"/>
                <a:cs typeface="Copernicus-Book"/>
                <a:sym typeface="HUGE Avant Garde Bold" charset="0"/>
              </a:rPr>
              <a:t>Calm</a:t>
            </a:r>
          </a:p>
          <a:p>
            <a:pPr algn="ctr">
              <a:lnSpc>
                <a:spcPct val="130000"/>
              </a:lnSpc>
            </a:pPr>
            <a:r>
              <a:rPr lang="en-US" sz="1200" spc="-105" dirty="0">
                <a:solidFill>
                  <a:srgbClr val="232325"/>
                </a:solidFill>
                <a:latin typeface="Copernicus-Book"/>
                <a:ea typeface="ＭＳ Ｐゴシック" charset="0"/>
                <a:cs typeface="Copernicus-Book"/>
                <a:sym typeface="HUGE Avant Garde Bold" charset="0"/>
              </a:rPr>
              <a:t>Distinctive</a:t>
            </a:r>
          </a:p>
          <a:p>
            <a:pPr algn="ctr">
              <a:lnSpc>
                <a:spcPct val="130000"/>
              </a:lnSpc>
            </a:pPr>
            <a:r>
              <a:rPr lang="en-US" sz="1200" spc="-105" dirty="0">
                <a:solidFill>
                  <a:srgbClr val="232325"/>
                </a:solidFill>
                <a:latin typeface="Copernicus-Book"/>
                <a:ea typeface="ＭＳ Ｐゴシック" charset="0"/>
                <a:cs typeface="Copernicus-Book"/>
                <a:sym typeface="HUGE Avant Garde Bold" charset="0"/>
              </a:rPr>
              <a:t>Juicy</a:t>
            </a:r>
          </a:p>
          <a:p>
            <a:pPr algn="ctr">
              <a:lnSpc>
                <a:spcPct val="130000"/>
              </a:lnSpc>
            </a:pPr>
            <a:r>
              <a:rPr lang="en-US" sz="1200" spc="-105" dirty="0">
                <a:solidFill>
                  <a:srgbClr val="232325"/>
                </a:solidFill>
                <a:latin typeface="Copernicus-Book"/>
                <a:ea typeface="ＭＳ Ｐゴシック" charset="0"/>
                <a:cs typeface="Copernicus-Book"/>
                <a:sym typeface="HUGE Avant Garde Bold" charset="0"/>
              </a:rPr>
              <a:t>Innovative</a:t>
            </a:r>
          </a:p>
          <a:p>
            <a:pPr algn="ctr">
              <a:lnSpc>
                <a:spcPct val="130000"/>
              </a:lnSpc>
            </a:pPr>
            <a:r>
              <a:rPr lang="en-US" sz="1200" spc="-105" dirty="0">
                <a:solidFill>
                  <a:srgbClr val="232325"/>
                </a:solidFill>
                <a:latin typeface="Copernicus-Book"/>
                <a:ea typeface="ＭＳ Ｐゴシック" charset="0"/>
                <a:cs typeface="Copernicus-Book"/>
                <a:sym typeface="HUGE Avant Garde Bold" charset="0"/>
              </a:rPr>
              <a:t>Unexpected</a:t>
            </a:r>
          </a:p>
          <a:p>
            <a:pPr algn="ctr">
              <a:lnSpc>
                <a:spcPct val="130000"/>
              </a:lnSpc>
            </a:pPr>
            <a:r>
              <a:rPr lang="en-US" sz="1200" spc="-105" dirty="0">
                <a:solidFill>
                  <a:srgbClr val="232325"/>
                </a:solidFill>
                <a:latin typeface="Copernicus-Book"/>
                <a:ea typeface="ＭＳ Ｐゴシック" charset="0"/>
                <a:cs typeface="Copernicus-Book"/>
                <a:sym typeface="HUGE Avant Garde Bold" charset="0"/>
              </a:rPr>
              <a:t>Clever</a:t>
            </a:r>
          </a:p>
        </p:txBody>
      </p:sp>
      <p:sp>
        <p:nvSpPr>
          <p:cNvPr id="12" name="Title 3"/>
          <p:cNvSpPr txBox="1">
            <a:spLocks/>
          </p:cNvSpPr>
          <p:nvPr/>
        </p:nvSpPr>
        <p:spPr>
          <a:xfrm>
            <a:off x="3052111" y="3188521"/>
            <a:ext cx="3052110" cy="312539"/>
          </a:xfrm>
          <a:prstGeom prst="rect">
            <a:avLst/>
          </a:prstGeom>
        </p:spPr>
        <p:txBody>
          <a:bodyPr vert="horz" lIns="91440" tIns="45720" rIns="91440" bIns="0" rtlCol="0" anchor="t" anchorCtr="0">
            <a:noAutofit/>
          </a:bodyPr>
          <a:lstStyle>
            <a:lvl1pPr algn="l" defTabSz="457200" rtl="0" eaLnBrk="1" latinLnBrk="0" hangingPunct="1">
              <a:spcBef>
                <a:spcPct val="0"/>
              </a:spcBef>
              <a:buNone/>
              <a:defRPr sz="3600" kern="1200" spc="-150">
                <a:solidFill>
                  <a:srgbClr val="232325"/>
                </a:solidFill>
                <a:latin typeface="HUGE Avant Garde Bold"/>
                <a:ea typeface="+mj-ea"/>
                <a:cs typeface="HUGE Avant Garde Bold"/>
              </a:defRPr>
            </a:lvl1pPr>
          </a:lstStyle>
          <a:p>
            <a:pPr algn="ctr"/>
            <a:r>
              <a:rPr lang="en-US" sz="1600" dirty="0" smtClean="0"/>
              <a:t>Grapes.</a:t>
            </a:r>
            <a:endParaRPr lang="en-US" sz="1600" dirty="0"/>
          </a:p>
        </p:txBody>
      </p:sp>
      <p:sp>
        <p:nvSpPr>
          <p:cNvPr id="13" name="Rectangle 1"/>
          <p:cNvSpPr>
            <a:spLocks/>
          </p:cNvSpPr>
          <p:nvPr/>
        </p:nvSpPr>
        <p:spPr bwMode="auto">
          <a:xfrm>
            <a:off x="296944" y="3527838"/>
            <a:ext cx="2458226" cy="1992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lIns="0" tIns="0" rIns="0" bIns="0" anchor="t"/>
          <a:lstStyle/>
          <a:p>
            <a:pPr algn="ctr">
              <a:lnSpc>
                <a:spcPct val="130000"/>
              </a:lnSpc>
            </a:pPr>
            <a:r>
              <a:rPr lang="en-US" sz="1200" spc="-105" dirty="0">
                <a:solidFill>
                  <a:srgbClr val="232325"/>
                </a:solidFill>
                <a:latin typeface="Copernicus-Book"/>
                <a:ea typeface="ＭＳ Ｐゴシック" charset="0"/>
                <a:cs typeface="Copernicus-Book"/>
                <a:sym typeface="HUGE Avant Garde Bold" charset="0"/>
              </a:rPr>
              <a:t>Purple</a:t>
            </a:r>
          </a:p>
          <a:p>
            <a:pPr algn="ctr">
              <a:lnSpc>
                <a:spcPct val="130000"/>
              </a:lnSpc>
            </a:pPr>
            <a:r>
              <a:rPr lang="en-US" sz="1200" spc="-105" dirty="0">
                <a:solidFill>
                  <a:srgbClr val="232325"/>
                </a:solidFill>
                <a:latin typeface="Copernicus-Book"/>
                <a:ea typeface="ＭＳ Ｐゴシック" charset="0"/>
                <a:cs typeface="Copernicus-Book"/>
                <a:sym typeface="HUGE Avant Garde Bold" charset="0"/>
              </a:rPr>
              <a:t>Distinctive</a:t>
            </a:r>
          </a:p>
          <a:p>
            <a:pPr algn="ctr">
              <a:lnSpc>
                <a:spcPct val="130000"/>
              </a:lnSpc>
            </a:pPr>
            <a:r>
              <a:rPr lang="en-US" sz="1200" spc="-105" dirty="0">
                <a:solidFill>
                  <a:srgbClr val="232325"/>
                </a:solidFill>
                <a:latin typeface="Copernicus-Book"/>
                <a:ea typeface="ＭＳ Ｐゴシック" charset="0"/>
                <a:cs typeface="Copernicus-Book"/>
                <a:sym typeface="HUGE Avant Garde Bold" charset="0"/>
              </a:rPr>
              <a:t>Juicy</a:t>
            </a:r>
          </a:p>
          <a:p>
            <a:pPr algn="ctr">
              <a:lnSpc>
                <a:spcPct val="130000"/>
              </a:lnSpc>
            </a:pPr>
            <a:r>
              <a:rPr lang="en-US" sz="1200" spc="-105" dirty="0">
                <a:solidFill>
                  <a:srgbClr val="232325"/>
                </a:solidFill>
                <a:latin typeface="Copernicus-Book"/>
                <a:ea typeface="ＭＳ Ｐゴシック" charset="0"/>
                <a:cs typeface="Copernicus-Book"/>
                <a:sym typeface="HUGE Avant Garde Bold" charset="0"/>
              </a:rPr>
              <a:t>Innovative</a:t>
            </a:r>
          </a:p>
          <a:p>
            <a:pPr algn="ctr">
              <a:lnSpc>
                <a:spcPct val="130000"/>
              </a:lnSpc>
            </a:pPr>
            <a:r>
              <a:rPr lang="en-US" sz="1200" spc="-105" dirty="0">
                <a:solidFill>
                  <a:srgbClr val="232325"/>
                </a:solidFill>
                <a:latin typeface="Copernicus-Book"/>
                <a:ea typeface="ＭＳ Ｐゴシック" charset="0"/>
                <a:cs typeface="Copernicus-Book"/>
                <a:sym typeface="HUGE Avant Garde Bold" charset="0"/>
              </a:rPr>
              <a:t>Unexpected</a:t>
            </a:r>
          </a:p>
          <a:p>
            <a:pPr algn="ctr">
              <a:lnSpc>
                <a:spcPct val="130000"/>
              </a:lnSpc>
            </a:pPr>
            <a:r>
              <a:rPr lang="en-US" sz="1200" spc="-105" dirty="0">
                <a:solidFill>
                  <a:srgbClr val="232325"/>
                </a:solidFill>
                <a:latin typeface="Copernicus-Book"/>
                <a:ea typeface="ＭＳ Ｐゴシック" charset="0"/>
                <a:cs typeface="Copernicus-Book"/>
                <a:sym typeface="HUGE Avant Garde Bold" charset="0"/>
              </a:rPr>
              <a:t>Clever</a:t>
            </a:r>
          </a:p>
        </p:txBody>
      </p:sp>
      <p:sp>
        <p:nvSpPr>
          <p:cNvPr id="14" name="Title 3"/>
          <p:cNvSpPr txBox="1">
            <a:spLocks/>
          </p:cNvSpPr>
          <p:nvPr/>
        </p:nvSpPr>
        <p:spPr>
          <a:xfrm>
            <a:off x="1" y="3188521"/>
            <a:ext cx="3052110" cy="312539"/>
          </a:xfrm>
          <a:prstGeom prst="rect">
            <a:avLst/>
          </a:prstGeom>
        </p:spPr>
        <p:txBody>
          <a:bodyPr vert="horz" lIns="91440" tIns="45720" rIns="91440" bIns="0" rtlCol="0" anchor="t" anchorCtr="0">
            <a:noAutofit/>
          </a:bodyPr>
          <a:lstStyle>
            <a:lvl1pPr algn="l" defTabSz="457200" rtl="0" eaLnBrk="1" latinLnBrk="0" hangingPunct="1">
              <a:spcBef>
                <a:spcPct val="0"/>
              </a:spcBef>
              <a:buNone/>
              <a:defRPr sz="3600" kern="1200" spc="-150">
                <a:solidFill>
                  <a:srgbClr val="232325"/>
                </a:solidFill>
                <a:latin typeface="HUGE Avant Garde Bold"/>
                <a:ea typeface="+mj-ea"/>
                <a:cs typeface="HUGE Avant Garde Bold"/>
              </a:defRPr>
            </a:lvl1pPr>
          </a:lstStyle>
          <a:p>
            <a:pPr algn="ctr"/>
            <a:r>
              <a:rPr lang="en-US" sz="1600" dirty="0" smtClean="0"/>
              <a:t>Plums.</a:t>
            </a:r>
            <a:endParaRPr lang="en-US" sz="1600" dirty="0"/>
          </a:p>
        </p:txBody>
      </p:sp>
      <p:sp>
        <p:nvSpPr>
          <p:cNvPr id="15" name="Rectangle 1"/>
          <p:cNvSpPr>
            <a:spLocks/>
          </p:cNvSpPr>
          <p:nvPr/>
        </p:nvSpPr>
        <p:spPr bwMode="auto">
          <a:xfrm>
            <a:off x="6401166" y="3527838"/>
            <a:ext cx="2458226" cy="1992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lIns="0" tIns="0" rIns="0" bIns="0" anchor="t"/>
          <a:lstStyle/>
          <a:p>
            <a:pPr algn="ctr">
              <a:lnSpc>
                <a:spcPct val="130000"/>
              </a:lnSpc>
            </a:pPr>
            <a:r>
              <a:rPr lang="en-US" sz="1200" spc="-105" dirty="0">
                <a:solidFill>
                  <a:srgbClr val="232325"/>
                </a:solidFill>
                <a:latin typeface="Copernicus-Book"/>
                <a:ea typeface="ＭＳ Ｐゴシック" charset="0"/>
                <a:cs typeface="Copernicus-Book"/>
                <a:sym typeface="HUGE Avant Garde Bold" charset="0"/>
              </a:rPr>
              <a:t>Calm</a:t>
            </a:r>
          </a:p>
          <a:p>
            <a:pPr algn="ctr">
              <a:lnSpc>
                <a:spcPct val="130000"/>
              </a:lnSpc>
            </a:pPr>
            <a:r>
              <a:rPr lang="en-US" sz="1200" spc="-105" dirty="0">
                <a:solidFill>
                  <a:srgbClr val="232325"/>
                </a:solidFill>
                <a:latin typeface="Copernicus-Book"/>
                <a:ea typeface="ＭＳ Ｐゴシック" charset="0"/>
                <a:cs typeface="Copernicus-Book"/>
                <a:sym typeface="HUGE Avant Garde Bold" charset="0"/>
              </a:rPr>
              <a:t>Distinctive</a:t>
            </a:r>
          </a:p>
          <a:p>
            <a:pPr algn="ctr">
              <a:lnSpc>
                <a:spcPct val="130000"/>
              </a:lnSpc>
            </a:pPr>
            <a:r>
              <a:rPr lang="en-US" sz="1200" spc="-105" dirty="0">
                <a:solidFill>
                  <a:srgbClr val="232325"/>
                </a:solidFill>
                <a:latin typeface="Copernicus-Book"/>
                <a:ea typeface="ＭＳ Ｐゴシック" charset="0"/>
                <a:cs typeface="Copernicus-Book"/>
                <a:sym typeface="HUGE Avant Garde Bold" charset="0"/>
              </a:rPr>
              <a:t>Juicy</a:t>
            </a:r>
          </a:p>
          <a:p>
            <a:pPr algn="ctr">
              <a:lnSpc>
                <a:spcPct val="130000"/>
              </a:lnSpc>
            </a:pPr>
            <a:r>
              <a:rPr lang="en-US" sz="1200" spc="-105" dirty="0">
                <a:solidFill>
                  <a:srgbClr val="232325"/>
                </a:solidFill>
                <a:latin typeface="Copernicus-Book"/>
                <a:ea typeface="ＭＳ Ｐゴシック" charset="0"/>
                <a:cs typeface="Copernicus-Book"/>
                <a:sym typeface="HUGE Avant Garde Bold" charset="0"/>
              </a:rPr>
              <a:t>Innovative</a:t>
            </a:r>
          </a:p>
          <a:p>
            <a:pPr algn="ctr">
              <a:lnSpc>
                <a:spcPct val="130000"/>
              </a:lnSpc>
            </a:pPr>
            <a:r>
              <a:rPr lang="en-US" sz="1200" spc="-105" dirty="0">
                <a:solidFill>
                  <a:srgbClr val="232325"/>
                </a:solidFill>
                <a:latin typeface="Copernicus-Book"/>
                <a:ea typeface="ＭＳ Ｐゴシック" charset="0"/>
                <a:cs typeface="Copernicus-Book"/>
                <a:sym typeface="HUGE Avant Garde Bold" charset="0"/>
              </a:rPr>
              <a:t>Unexpected</a:t>
            </a:r>
          </a:p>
          <a:p>
            <a:pPr algn="ctr">
              <a:lnSpc>
                <a:spcPct val="130000"/>
              </a:lnSpc>
            </a:pPr>
            <a:r>
              <a:rPr lang="en-US" sz="1200" spc="-105" dirty="0">
                <a:solidFill>
                  <a:srgbClr val="232325"/>
                </a:solidFill>
                <a:latin typeface="Copernicus-Book"/>
                <a:ea typeface="ＭＳ Ｐゴシック" charset="0"/>
                <a:cs typeface="Copernicus-Book"/>
                <a:sym typeface="HUGE Avant Garde Bold" charset="0"/>
              </a:rPr>
              <a:t>Clever</a:t>
            </a:r>
          </a:p>
        </p:txBody>
      </p:sp>
      <p:sp>
        <p:nvSpPr>
          <p:cNvPr id="16" name="Title 3"/>
          <p:cNvSpPr txBox="1">
            <a:spLocks/>
          </p:cNvSpPr>
          <p:nvPr/>
        </p:nvSpPr>
        <p:spPr>
          <a:xfrm>
            <a:off x="6104223" y="3188521"/>
            <a:ext cx="3052110" cy="312539"/>
          </a:xfrm>
          <a:prstGeom prst="rect">
            <a:avLst/>
          </a:prstGeom>
        </p:spPr>
        <p:txBody>
          <a:bodyPr vert="horz" lIns="91440" tIns="45720" rIns="91440" bIns="0" rtlCol="0" anchor="t" anchorCtr="0">
            <a:noAutofit/>
          </a:bodyPr>
          <a:lstStyle>
            <a:lvl1pPr algn="l" defTabSz="457200" rtl="0" eaLnBrk="1" latinLnBrk="0" hangingPunct="1">
              <a:spcBef>
                <a:spcPct val="0"/>
              </a:spcBef>
              <a:buNone/>
              <a:defRPr sz="3600" kern="1200" spc="-150">
                <a:solidFill>
                  <a:srgbClr val="232325"/>
                </a:solidFill>
                <a:latin typeface="HUGE Avant Garde Bold"/>
                <a:ea typeface="+mj-ea"/>
                <a:cs typeface="HUGE Avant Garde Bold"/>
              </a:defRPr>
            </a:lvl1pPr>
          </a:lstStyle>
          <a:p>
            <a:pPr algn="ctr"/>
            <a:r>
              <a:rPr lang="en-US" sz="1600" dirty="0" smtClean="0"/>
              <a:t>Pears.</a:t>
            </a:r>
            <a:endParaRPr lang="en-US" sz="1600" dirty="0"/>
          </a:p>
        </p:txBody>
      </p:sp>
    </p:spTree>
    <p:extLst>
      <p:ext uri="{BB962C8B-B14F-4D97-AF65-F5344CB8AC3E}">
        <p14:creationId xmlns:p14="http://schemas.microsoft.com/office/powerpoint/2010/main" val="29026275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1"/>
          <p:cNvSpPr>
            <a:spLocks/>
          </p:cNvSpPr>
          <p:nvPr/>
        </p:nvSpPr>
        <p:spPr bwMode="auto">
          <a:xfrm>
            <a:off x="369095" y="1850661"/>
            <a:ext cx="3940974" cy="359564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lIns="0" tIns="0" rIns="0" bIns="0" anchor="t"/>
          <a:lstStyle/>
          <a:p>
            <a:pPr algn="ctr">
              <a:lnSpc>
                <a:spcPct val="130000"/>
              </a:lnSpc>
            </a:pPr>
            <a:r>
              <a:rPr lang="en-US" spc="-105" dirty="0">
                <a:solidFill>
                  <a:srgbClr val="232325"/>
                </a:solidFill>
                <a:latin typeface="Copernicus-Book"/>
                <a:ea typeface="ＭＳ Ｐゴシック" charset="0"/>
                <a:cs typeface="Copernicus-Book"/>
                <a:sym typeface="HUGE Avant Garde Bold" charset="0"/>
              </a:rPr>
              <a:t>Bold</a:t>
            </a:r>
          </a:p>
          <a:p>
            <a:pPr algn="ctr">
              <a:lnSpc>
                <a:spcPct val="130000"/>
              </a:lnSpc>
            </a:pPr>
            <a:r>
              <a:rPr lang="en-US" spc="-105" dirty="0">
                <a:solidFill>
                  <a:srgbClr val="232325"/>
                </a:solidFill>
                <a:latin typeface="Copernicus-Book"/>
                <a:ea typeface="ＭＳ Ｐゴシック" charset="0"/>
                <a:cs typeface="Copernicus-Book"/>
                <a:sym typeface="HUGE Avant Garde Bold" charset="0"/>
              </a:rPr>
              <a:t>Classic</a:t>
            </a:r>
          </a:p>
          <a:p>
            <a:pPr algn="ctr">
              <a:lnSpc>
                <a:spcPct val="130000"/>
              </a:lnSpc>
            </a:pPr>
            <a:r>
              <a:rPr lang="en-US" spc="-105" dirty="0">
                <a:solidFill>
                  <a:srgbClr val="232325"/>
                </a:solidFill>
                <a:latin typeface="Copernicus-Book"/>
                <a:ea typeface="ＭＳ Ｐゴシック" charset="0"/>
                <a:cs typeface="Copernicus-Book"/>
                <a:sym typeface="HUGE Avant Garde Bold" charset="0"/>
              </a:rPr>
              <a:t>Fearless</a:t>
            </a:r>
          </a:p>
          <a:p>
            <a:pPr algn="ctr">
              <a:lnSpc>
                <a:spcPct val="130000"/>
              </a:lnSpc>
            </a:pPr>
            <a:r>
              <a:rPr lang="en-US" spc="-105" dirty="0">
                <a:solidFill>
                  <a:srgbClr val="232325"/>
                </a:solidFill>
                <a:latin typeface="Copernicus-Book"/>
                <a:ea typeface="ＭＳ Ｐゴシック" charset="0"/>
                <a:cs typeface="Copernicus-Book"/>
                <a:sym typeface="HUGE Avant Garde Bold" charset="0"/>
              </a:rPr>
              <a:t>Authentic</a:t>
            </a:r>
          </a:p>
          <a:p>
            <a:pPr algn="ctr">
              <a:lnSpc>
                <a:spcPct val="130000"/>
              </a:lnSpc>
            </a:pPr>
            <a:r>
              <a:rPr lang="en-US" spc="-105" dirty="0">
                <a:solidFill>
                  <a:srgbClr val="232325"/>
                </a:solidFill>
                <a:latin typeface="Copernicus-Book"/>
                <a:ea typeface="ＭＳ Ｐゴシック" charset="0"/>
                <a:cs typeface="Copernicus-Book"/>
                <a:sym typeface="HUGE Avant Garde Bold" charset="0"/>
              </a:rPr>
              <a:t>Edgy</a:t>
            </a:r>
          </a:p>
          <a:p>
            <a:pPr algn="ctr">
              <a:lnSpc>
                <a:spcPct val="130000"/>
              </a:lnSpc>
            </a:pPr>
            <a:r>
              <a:rPr lang="en-US" spc="-105" dirty="0">
                <a:solidFill>
                  <a:srgbClr val="232325"/>
                </a:solidFill>
                <a:latin typeface="Copernicus-Book"/>
                <a:ea typeface="ＭＳ Ｐゴシック" charset="0"/>
                <a:cs typeface="Copernicus-Book"/>
                <a:sym typeface="HUGE Avant Garde Bold" charset="0"/>
              </a:rPr>
              <a:t>Impactful</a:t>
            </a:r>
          </a:p>
          <a:p>
            <a:pPr algn="ctr">
              <a:lnSpc>
                <a:spcPct val="130000"/>
              </a:lnSpc>
            </a:pPr>
            <a:r>
              <a:rPr lang="en-US" spc="-105" dirty="0">
                <a:solidFill>
                  <a:srgbClr val="232325"/>
                </a:solidFill>
                <a:latin typeface="Copernicus-Book"/>
                <a:ea typeface="ＭＳ Ｐゴシック" charset="0"/>
                <a:cs typeface="Copernicus-Book"/>
                <a:sym typeface="HUGE Avant Garde Bold" charset="0"/>
              </a:rPr>
              <a:t>Smart</a:t>
            </a:r>
          </a:p>
          <a:p>
            <a:pPr algn="ctr">
              <a:lnSpc>
                <a:spcPct val="130000"/>
              </a:lnSpc>
            </a:pPr>
            <a:r>
              <a:rPr lang="en-US" spc="-105" dirty="0">
                <a:solidFill>
                  <a:srgbClr val="232325"/>
                </a:solidFill>
                <a:latin typeface="Copernicus-Book"/>
                <a:ea typeface="ＭＳ Ｐゴシック" charset="0"/>
                <a:cs typeface="Copernicus-Book"/>
                <a:sym typeface="HUGE Avant Garde Bold" charset="0"/>
              </a:rPr>
              <a:t>Fearless</a:t>
            </a:r>
          </a:p>
          <a:p>
            <a:pPr algn="ctr">
              <a:lnSpc>
                <a:spcPct val="130000"/>
              </a:lnSpc>
            </a:pPr>
            <a:r>
              <a:rPr lang="en-US" spc="-105" dirty="0">
                <a:solidFill>
                  <a:srgbClr val="232325"/>
                </a:solidFill>
                <a:latin typeface="Copernicus-Book"/>
                <a:ea typeface="ＭＳ Ｐゴシック" charset="0"/>
                <a:cs typeface="Copernicus-Book"/>
                <a:sym typeface="HUGE Avant Garde Bold" charset="0"/>
              </a:rPr>
              <a:t>Authentic</a:t>
            </a:r>
          </a:p>
          <a:p>
            <a:pPr algn="ctr">
              <a:lnSpc>
                <a:spcPct val="130000"/>
              </a:lnSpc>
            </a:pPr>
            <a:endParaRPr lang="en-US" spc="-105" dirty="0">
              <a:solidFill>
                <a:srgbClr val="232325"/>
              </a:solidFill>
              <a:latin typeface="Copernicus-Book"/>
              <a:ea typeface="ＭＳ Ｐゴシック" charset="0"/>
              <a:cs typeface="Copernicus-Book"/>
              <a:sym typeface="HUGE Avant Garde Bold" charset="0"/>
            </a:endParaRPr>
          </a:p>
        </p:txBody>
      </p:sp>
      <p:sp>
        <p:nvSpPr>
          <p:cNvPr id="22" name="Rectangle 1"/>
          <p:cNvSpPr>
            <a:spLocks/>
          </p:cNvSpPr>
          <p:nvPr/>
        </p:nvSpPr>
        <p:spPr bwMode="auto">
          <a:xfrm>
            <a:off x="4833938" y="1850661"/>
            <a:ext cx="4060037" cy="359564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lIns="0" tIns="0" rIns="0" bIns="0" anchor="t"/>
          <a:lstStyle/>
          <a:p>
            <a:pPr algn="ctr">
              <a:lnSpc>
                <a:spcPct val="130000"/>
              </a:lnSpc>
            </a:pPr>
            <a:r>
              <a:rPr lang="en-US" spc="-105" dirty="0">
                <a:solidFill>
                  <a:srgbClr val="232325"/>
                </a:solidFill>
                <a:latin typeface="Copernicus-Book"/>
                <a:ea typeface="ＭＳ Ｐゴシック" charset="0"/>
                <a:cs typeface="Copernicus-Book"/>
                <a:sym typeface="HUGE Avant Garde Bold" charset="0"/>
              </a:rPr>
              <a:t>Calm</a:t>
            </a:r>
          </a:p>
          <a:p>
            <a:pPr algn="ctr">
              <a:lnSpc>
                <a:spcPct val="130000"/>
              </a:lnSpc>
            </a:pPr>
            <a:r>
              <a:rPr lang="en-US" spc="-105" dirty="0">
                <a:solidFill>
                  <a:srgbClr val="232325"/>
                </a:solidFill>
                <a:latin typeface="Copernicus-Book"/>
                <a:ea typeface="ＭＳ Ｐゴシック" charset="0"/>
                <a:cs typeface="Copernicus-Book"/>
                <a:sym typeface="HUGE Avant Garde Bold" charset="0"/>
              </a:rPr>
              <a:t>Distinctive</a:t>
            </a:r>
          </a:p>
          <a:p>
            <a:pPr algn="ctr">
              <a:lnSpc>
                <a:spcPct val="130000"/>
              </a:lnSpc>
            </a:pPr>
            <a:r>
              <a:rPr lang="en-US" spc="-105" dirty="0">
                <a:solidFill>
                  <a:srgbClr val="232325"/>
                </a:solidFill>
                <a:latin typeface="Copernicus-Book"/>
                <a:ea typeface="ＭＳ Ｐゴシック" charset="0"/>
                <a:cs typeface="Copernicus-Book"/>
                <a:sym typeface="HUGE Avant Garde Bold" charset="0"/>
              </a:rPr>
              <a:t>Juicy</a:t>
            </a:r>
          </a:p>
          <a:p>
            <a:pPr algn="ctr">
              <a:lnSpc>
                <a:spcPct val="130000"/>
              </a:lnSpc>
            </a:pPr>
            <a:r>
              <a:rPr lang="en-US" spc="-105" dirty="0">
                <a:solidFill>
                  <a:srgbClr val="232325"/>
                </a:solidFill>
                <a:latin typeface="Copernicus-Book"/>
                <a:ea typeface="ＭＳ Ｐゴシック" charset="0"/>
                <a:cs typeface="Copernicus-Book"/>
                <a:sym typeface="HUGE Avant Garde Bold" charset="0"/>
              </a:rPr>
              <a:t>Innovative</a:t>
            </a:r>
          </a:p>
          <a:p>
            <a:pPr algn="ctr">
              <a:lnSpc>
                <a:spcPct val="130000"/>
              </a:lnSpc>
            </a:pPr>
            <a:r>
              <a:rPr lang="en-US" spc="-105" dirty="0">
                <a:solidFill>
                  <a:srgbClr val="232325"/>
                </a:solidFill>
                <a:latin typeface="Copernicus-Book"/>
                <a:ea typeface="ＭＳ Ｐゴシック" charset="0"/>
                <a:cs typeface="Copernicus-Book"/>
                <a:sym typeface="HUGE Avant Garde Bold" charset="0"/>
              </a:rPr>
              <a:t>Unexpected</a:t>
            </a:r>
          </a:p>
          <a:p>
            <a:pPr algn="ctr">
              <a:lnSpc>
                <a:spcPct val="130000"/>
              </a:lnSpc>
            </a:pPr>
            <a:r>
              <a:rPr lang="en-US" spc="-105" dirty="0">
                <a:solidFill>
                  <a:srgbClr val="232325"/>
                </a:solidFill>
                <a:latin typeface="Copernicus-Book"/>
                <a:ea typeface="ＭＳ Ｐゴシック" charset="0"/>
                <a:cs typeface="Copernicus-Book"/>
                <a:sym typeface="HUGE Avant Garde Bold" charset="0"/>
              </a:rPr>
              <a:t>Clever</a:t>
            </a:r>
          </a:p>
          <a:p>
            <a:pPr algn="ctr">
              <a:lnSpc>
                <a:spcPct val="130000"/>
              </a:lnSpc>
            </a:pPr>
            <a:r>
              <a:rPr lang="en-US" spc="-105" dirty="0">
                <a:solidFill>
                  <a:srgbClr val="232325"/>
                </a:solidFill>
                <a:latin typeface="Copernicus-Book"/>
                <a:ea typeface="ＭＳ Ｐゴシック" charset="0"/>
                <a:cs typeface="Copernicus-Book"/>
                <a:sym typeface="HUGE Avant Garde Bold" charset="0"/>
              </a:rPr>
              <a:t>Smart</a:t>
            </a:r>
          </a:p>
          <a:p>
            <a:pPr algn="ctr">
              <a:lnSpc>
                <a:spcPct val="130000"/>
              </a:lnSpc>
            </a:pPr>
            <a:r>
              <a:rPr lang="en-US" spc="-105" dirty="0">
                <a:solidFill>
                  <a:srgbClr val="232325"/>
                </a:solidFill>
                <a:latin typeface="Copernicus-Book"/>
                <a:ea typeface="ＭＳ Ｐゴシック" charset="0"/>
                <a:cs typeface="Copernicus-Book"/>
                <a:sym typeface="HUGE Avant Garde Bold" charset="0"/>
              </a:rPr>
              <a:t>Fearless</a:t>
            </a:r>
          </a:p>
          <a:p>
            <a:pPr algn="ctr">
              <a:lnSpc>
                <a:spcPct val="130000"/>
              </a:lnSpc>
            </a:pPr>
            <a:r>
              <a:rPr lang="en-US" spc="-105" dirty="0">
                <a:solidFill>
                  <a:srgbClr val="232325"/>
                </a:solidFill>
                <a:latin typeface="Copernicus-Book"/>
                <a:ea typeface="ＭＳ Ｐゴシック" charset="0"/>
                <a:cs typeface="Copernicus-Book"/>
                <a:sym typeface="HUGE Avant Garde Bold" charset="0"/>
              </a:rPr>
              <a:t>Authentic</a:t>
            </a:r>
          </a:p>
          <a:p>
            <a:pPr algn="ctr">
              <a:lnSpc>
                <a:spcPct val="130000"/>
              </a:lnSpc>
            </a:pPr>
            <a:endParaRPr lang="en-US" spc="-105" dirty="0">
              <a:solidFill>
                <a:srgbClr val="232325"/>
              </a:solidFill>
              <a:latin typeface="Copernicus-Book"/>
              <a:ea typeface="ＭＳ Ｐゴシック" charset="0"/>
              <a:cs typeface="Copernicus-Book"/>
              <a:sym typeface="HUGE Avant Garde Bold" charset="0"/>
            </a:endParaRPr>
          </a:p>
        </p:txBody>
      </p:sp>
      <p:sp>
        <p:nvSpPr>
          <p:cNvPr id="9" name="Title 3"/>
          <p:cNvSpPr>
            <a:spLocks noGrp="1"/>
          </p:cNvSpPr>
          <p:nvPr>
            <p:ph type="title" idx="4294967295"/>
          </p:nvPr>
        </p:nvSpPr>
        <p:spPr>
          <a:xfrm>
            <a:off x="4572935" y="1474353"/>
            <a:ext cx="4571065" cy="312539"/>
          </a:xfrm>
        </p:spPr>
        <p:txBody>
          <a:bodyPr bIns="0" anchor="t" anchorCtr="0">
            <a:noAutofit/>
          </a:bodyPr>
          <a:lstStyle/>
          <a:p>
            <a:pPr algn="ctr"/>
            <a:r>
              <a:rPr lang="en-US" sz="2000" dirty="0" smtClean="0"/>
              <a:t>Oranges.</a:t>
            </a:r>
            <a:endParaRPr lang="en-US" sz="2000" dirty="0"/>
          </a:p>
        </p:txBody>
      </p:sp>
      <p:sp>
        <p:nvSpPr>
          <p:cNvPr id="12" name="Title 3"/>
          <p:cNvSpPr txBox="1">
            <a:spLocks/>
          </p:cNvSpPr>
          <p:nvPr/>
        </p:nvSpPr>
        <p:spPr>
          <a:xfrm>
            <a:off x="1" y="1474353"/>
            <a:ext cx="4572934" cy="312539"/>
          </a:xfrm>
          <a:prstGeom prst="rect">
            <a:avLst/>
          </a:prstGeom>
          <a:ln>
            <a:noFill/>
          </a:ln>
        </p:spPr>
        <p:txBody>
          <a:bodyPr vert="horz" lIns="91440" tIns="45720" rIns="91440" bIns="0" rtlCol="0" anchor="t" anchorCtr="0">
            <a:noAutofit/>
          </a:bodyPr>
          <a:lstStyle>
            <a:lvl1pPr algn="ctr" defTabSz="457200" rtl="0" eaLnBrk="1" latinLnBrk="0" hangingPunct="1">
              <a:spcBef>
                <a:spcPct val="0"/>
              </a:spcBef>
              <a:buNone/>
              <a:defRPr sz="3600" b="0" kern="1200" spc="-150">
                <a:solidFill>
                  <a:srgbClr val="232325"/>
                </a:solidFill>
                <a:latin typeface="HUGE Avant Garde Bold"/>
                <a:ea typeface="+mj-ea"/>
                <a:cs typeface="HUGE Avant Garde Bold"/>
              </a:defRPr>
            </a:lvl1pPr>
          </a:lstStyle>
          <a:p>
            <a:r>
              <a:rPr lang="en-US" sz="2000" dirty="0" smtClean="0"/>
              <a:t>Apples.</a:t>
            </a:r>
            <a:endParaRPr lang="en-US" sz="2000" dirty="0"/>
          </a:p>
        </p:txBody>
      </p:sp>
      <p:cxnSp>
        <p:nvCxnSpPr>
          <p:cNvPr id="10" name="Straight Connector 9"/>
          <p:cNvCxnSpPr/>
          <p:nvPr/>
        </p:nvCxnSpPr>
        <p:spPr>
          <a:xfrm>
            <a:off x="4567284" y="1590586"/>
            <a:ext cx="0" cy="3218155"/>
          </a:xfrm>
          <a:prstGeom prst="line">
            <a:avLst/>
          </a:prstGeom>
          <a:ln w="3175" cmpd="sng">
            <a:solidFill>
              <a:schemeClr val="bg1">
                <a:lumMod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11" name="Rectangle 1"/>
          <p:cNvSpPr txBox="1">
            <a:spLocks noChangeArrowheads="1"/>
          </p:cNvSpPr>
          <p:nvPr/>
        </p:nvSpPr>
        <p:spPr bwMode="auto">
          <a:xfrm>
            <a:off x="0" y="335004"/>
            <a:ext cx="9142828" cy="796128"/>
          </a:xfrm>
          <a:prstGeom prst="rect">
            <a:avLst/>
          </a:prstGeom>
          <a:noFill/>
          <a:ln>
            <a:noFill/>
          </a:ln>
          <a:effectLst/>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vert="horz" wrap="square" lIns="91440" tIns="0" rIns="91440" bIns="0" numCol="1" anchor="t" anchorCtr="0" compatLnSpc="1">
            <a:prstTxWarp prst="textNoShape">
              <a:avLst/>
            </a:prstTxWarp>
          </a:bodyPr>
          <a:lstStyle>
            <a:lvl1pPr algn="l" rtl="0" eaLnBrk="0" fontAlgn="base" hangingPunct="0">
              <a:spcBef>
                <a:spcPct val="0"/>
              </a:spcBef>
              <a:spcAft>
                <a:spcPct val="0"/>
              </a:spcAft>
              <a:defRPr sz="3600" kern="1200" spc="-150">
                <a:solidFill>
                  <a:schemeClr val="tx1"/>
                </a:solidFill>
                <a:latin typeface="HUGE Avant Garde Bold"/>
                <a:ea typeface="+mj-ea"/>
                <a:cs typeface="HUGE Avant Garde Bold"/>
                <a:sym typeface="HUGE Avant Garde Bold" charset="0"/>
              </a:defRPr>
            </a:lvl1pPr>
            <a:lvl2pPr algn="l" rtl="0" eaLnBrk="0" fontAlgn="base" hangingPunct="0">
              <a:spcBef>
                <a:spcPct val="0"/>
              </a:spcBef>
              <a:spcAft>
                <a:spcPct val="0"/>
              </a:spcAft>
              <a:defRPr sz="3400">
                <a:solidFill>
                  <a:schemeClr val="tx1"/>
                </a:solidFill>
                <a:latin typeface="HUGE Avant Garde Bold" charset="0"/>
                <a:ea typeface="ヒラギノ角ゴ ProN W6" charset="0"/>
                <a:cs typeface="ヒラギノ角ゴ ProN W6" charset="0"/>
                <a:sym typeface="HUGE Avant Garde Bold" charset="0"/>
              </a:defRPr>
            </a:lvl2pPr>
            <a:lvl3pPr algn="l" rtl="0" eaLnBrk="0" fontAlgn="base" hangingPunct="0">
              <a:spcBef>
                <a:spcPct val="0"/>
              </a:spcBef>
              <a:spcAft>
                <a:spcPct val="0"/>
              </a:spcAft>
              <a:defRPr sz="3400">
                <a:solidFill>
                  <a:schemeClr val="tx1"/>
                </a:solidFill>
                <a:latin typeface="HUGE Avant Garde Bold" charset="0"/>
                <a:ea typeface="ヒラギノ角ゴ ProN W6" charset="0"/>
                <a:cs typeface="ヒラギノ角ゴ ProN W6" charset="0"/>
                <a:sym typeface="HUGE Avant Garde Bold" charset="0"/>
              </a:defRPr>
            </a:lvl3pPr>
            <a:lvl4pPr algn="l" rtl="0" eaLnBrk="0" fontAlgn="base" hangingPunct="0">
              <a:spcBef>
                <a:spcPct val="0"/>
              </a:spcBef>
              <a:spcAft>
                <a:spcPct val="0"/>
              </a:spcAft>
              <a:defRPr sz="3400">
                <a:solidFill>
                  <a:schemeClr val="tx1"/>
                </a:solidFill>
                <a:latin typeface="HUGE Avant Garde Bold" charset="0"/>
                <a:ea typeface="ヒラギノ角ゴ ProN W6" charset="0"/>
                <a:cs typeface="ヒラギノ角ゴ ProN W6" charset="0"/>
                <a:sym typeface="HUGE Avant Garde Bold" charset="0"/>
              </a:defRPr>
            </a:lvl4pPr>
            <a:lvl5pPr algn="l" rtl="0" eaLnBrk="0" fontAlgn="base" hangingPunct="0">
              <a:spcBef>
                <a:spcPct val="0"/>
              </a:spcBef>
              <a:spcAft>
                <a:spcPct val="0"/>
              </a:spcAft>
              <a:defRPr sz="3400">
                <a:solidFill>
                  <a:schemeClr val="tx1"/>
                </a:solidFill>
                <a:latin typeface="HUGE Avant Garde Bold" charset="0"/>
                <a:ea typeface="ヒラギノ角ゴ ProN W6" charset="0"/>
                <a:cs typeface="ヒラギノ角ゴ ProN W6" charset="0"/>
                <a:sym typeface="HUGE Avant Garde Bold" charset="0"/>
              </a:defRPr>
            </a:lvl5pPr>
            <a:lvl6pPr marL="321407" algn="l" rtl="0" fontAlgn="base">
              <a:spcBef>
                <a:spcPct val="0"/>
              </a:spcBef>
              <a:spcAft>
                <a:spcPct val="0"/>
              </a:spcAft>
              <a:defRPr sz="3400">
                <a:solidFill>
                  <a:schemeClr val="tx1"/>
                </a:solidFill>
                <a:latin typeface="HUGE Avant Garde Bold" charset="0"/>
                <a:ea typeface="ヒラギノ角ゴ ProN W6" charset="0"/>
                <a:cs typeface="ヒラギノ角ゴ ProN W6" charset="0"/>
                <a:sym typeface="HUGE Avant Garde Bold" charset="0"/>
              </a:defRPr>
            </a:lvl6pPr>
            <a:lvl7pPr marL="642816" algn="l" rtl="0" fontAlgn="base">
              <a:spcBef>
                <a:spcPct val="0"/>
              </a:spcBef>
              <a:spcAft>
                <a:spcPct val="0"/>
              </a:spcAft>
              <a:defRPr sz="3400">
                <a:solidFill>
                  <a:schemeClr val="tx1"/>
                </a:solidFill>
                <a:latin typeface="HUGE Avant Garde Bold" charset="0"/>
                <a:ea typeface="ヒラギノ角ゴ ProN W6" charset="0"/>
                <a:cs typeface="ヒラギノ角ゴ ProN W6" charset="0"/>
                <a:sym typeface="HUGE Avant Garde Bold" charset="0"/>
              </a:defRPr>
            </a:lvl7pPr>
            <a:lvl8pPr marL="964224" algn="l" rtl="0" fontAlgn="base">
              <a:spcBef>
                <a:spcPct val="0"/>
              </a:spcBef>
              <a:spcAft>
                <a:spcPct val="0"/>
              </a:spcAft>
              <a:defRPr sz="3400">
                <a:solidFill>
                  <a:schemeClr val="tx1"/>
                </a:solidFill>
                <a:latin typeface="HUGE Avant Garde Bold" charset="0"/>
                <a:ea typeface="ヒラギノ角ゴ ProN W6" charset="0"/>
                <a:cs typeface="ヒラギノ角ゴ ProN W6" charset="0"/>
                <a:sym typeface="HUGE Avant Garde Bold" charset="0"/>
              </a:defRPr>
            </a:lvl8pPr>
            <a:lvl9pPr marL="1285631" algn="l" rtl="0" fontAlgn="base">
              <a:spcBef>
                <a:spcPct val="0"/>
              </a:spcBef>
              <a:spcAft>
                <a:spcPct val="0"/>
              </a:spcAft>
              <a:defRPr sz="3400">
                <a:solidFill>
                  <a:schemeClr val="tx1"/>
                </a:solidFill>
                <a:latin typeface="HUGE Avant Garde Bold" charset="0"/>
                <a:ea typeface="ヒラギノ角ゴ ProN W6" charset="0"/>
                <a:cs typeface="ヒラギノ角ゴ ProN W6" charset="0"/>
                <a:sym typeface="HUGE Avant Garde Bold" charset="0"/>
              </a:defRPr>
            </a:lvl9pPr>
          </a:lstStyle>
          <a:p>
            <a:pPr algn="ctr"/>
            <a:r>
              <a:rPr lang="en-US" dirty="0" smtClean="0">
                <a:solidFill>
                  <a:srgbClr val="232325"/>
                </a:solidFill>
              </a:rPr>
              <a:t>This is a table with a header.</a:t>
            </a:r>
            <a:endParaRPr lang="en-US" dirty="0">
              <a:solidFill>
                <a:srgbClr val="232325"/>
              </a:solidFill>
            </a:endParaRPr>
          </a:p>
        </p:txBody>
      </p:sp>
    </p:spTree>
    <p:extLst>
      <p:ext uri="{BB962C8B-B14F-4D97-AF65-F5344CB8AC3E}">
        <p14:creationId xmlns:p14="http://schemas.microsoft.com/office/powerpoint/2010/main" val="5137883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p:cNvCxnSpPr/>
          <p:nvPr/>
        </p:nvCxnSpPr>
        <p:spPr>
          <a:xfrm>
            <a:off x="6104220" y="1590586"/>
            <a:ext cx="0" cy="3218155"/>
          </a:xfrm>
          <a:prstGeom prst="line">
            <a:avLst/>
          </a:prstGeom>
          <a:ln w="3175" cmpd="sng">
            <a:solidFill>
              <a:schemeClr val="bg1">
                <a:lumMod val="75000"/>
              </a:scheme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4" name="Straight Connector 3"/>
          <p:cNvCxnSpPr/>
          <p:nvPr/>
        </p:nvCxnSpPr>
        <p:spPr>
          <a:xfrm>
            <a:off x="3052110" y="1590586"/>
            <a:ext cx="0" cy="3218155"/>
          </a:xfrm>
          <a:prstGeom prst="line">
            <a:avLst/>
          </a:prstGeom>
          <a:ln w="3175" cmpd="sng">
            <a:solidFill>
              <a:schemeClr val="bg1">
                <a:lumMod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 name="Rectangle 1"/>
          <p:cNvSpPr>
            <a:spLocks/>
          </p:cNvSpPr>
          <p:nvPr/>
        </p:nvSpPr>
        <p:spPr bwMode="auto">
          <a:xfrm>
            <a:off x="3349054" y="1764634"/>
            <a:ext cx="2458226" cy="359564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lIns="0" tIns="0" rIns="0" bIns="0" anchor="t"/>
          <a:lstStyle/>
          <a:p>
            <a:pPr algn="ctr">
              <a:lnSpc>
                <a:spcPct val="130000"/>
              </a:lnSpc>
            </a:pPr>
            <a:r>
              <a:rPr lang="en-US" sz="1600" spc="-105" dirty="0">
                <a:solidFill>
                  <a:srgbClr val="232325"/>
                </a:solidFill>
                <a:latin typeface="Copernicus-Book"/>
                <a:ea typeface="ＭＳ Ｐゴシック" charset="0"/>
                <a:cs typeface="Copernicus-Book"/>
                <a:sym typeface="HUGE Avant Garde Bold" charset="0"/>
              </a:rPr>
              <a:t>Calm</a:t>
            </a:r>
          </a:p>
          <a:p>
            <a:pPr algn="ctr">
              <a:lnSpc>
                <a:spcPct val="130000"/>
              </a:lnSpc>
            </a:pPr>
            <a:r>
              <a:rPr lang="en-US" sz="1600" spc="-105" dirty="0">
                <a:solidFill>
                  <a:srgbClr val="232325"/>
                </a:solidFill>
                <a:latin typeface="Copernicus-Book"/>
                <a:ea typeface="ＭＳ Ｐゴシック" charset="0"/>
                <a:cs typeface="Copernicus-Book"/>
                <a:sym typeface="HUGE Avant Garde Bold" charset="0"/>
              </a:rPr>
              <a:t>Distinctive</a:t>
            </a:r>
          </a:p>
          <a:p>
            <a:pPr algn="ctr">
              <a:lnSpc>
                <a:spcPct val="130000"/>
              </a:lnSpc>
            </a:pPr>
            <a:r>
              <a:rPr lang="en-US" sz="1600" spc="-105" dirty="0">
                <a:solidFill>
                  <a:srgbClr val="232325"/>
                </a:solidFill>
                <a:latin typeface="Copernicus-Book"/>
                <a:ea typeface="ＭＳ Ｐゴシック" charset="0"/>
                <a:cs typeface="Copernicus-Book"/>
                <a:sym typeface="HUGE Avant Garde Bold" charset="0"/>
              </a:rPr>
              <a:t>Juicy</a:t>
            </a:r>
          </a:p>
          <a:p>
            <a:pPr algn="ctr">
              <a:lnSpc>
                <a:spcPct val="130000"/>
              </a:lnSpc>
            </a:pPr>
            <a:r>
              <a:rPr lang="en-US" sz="1600" spc="-105" dirty="0">
                <a:solidFill>
                  <a:srgbClr val="232325"/>
                </a:solidFill>
                <a:latin typeface="Copernicus-Book"/>
                <a:ea typeface="ＭＳ Ｐゴシック" charset="0"/>
                <a:cs typeface="Copernicus-Book"/>
                <a:sym typeface="HUGE Avant Garde Bold" charset="0"/>
              </a:rPr>
              <a:t>Innovative</a:t>
            </a:r>
          </a:p>
          <a:p>
            <a:pPr algn="ctr">
              <a:lnSpc>
                <a:spcPct val="130000"/>
              </a:lnSpc>
            </a:pPr>
            <a:r>
              <a:rPr lang="en-US" sz="1600" spc="-105" dirty="0">
                <a:solidFill>
                  <a:srgbClr val="232325"/>
                </a:solidFill>
                <a:latin typeface="Copernicus-Book"/>
                <a:ea typeface="ＭＳ Ｐゴシック" charset="0"/>
                <a:cs typeface="Copernicus-Book"/>
                <a:sym typeface="HUGE Avant Garde Bold" charset="0"/>
              </a:rPr>
              <a:t>Unexpected</a:t>
            </a:r>
          </a:p>
          <a:p>
            <a:pPr algn="ctr">
              <a:lnSpc>
                <a:spcPct val="130000"/>
              </a:lnSpc>
            </a:pPr>
            <a:r>
              <a:rPr lang="en-US" sz="1600" spc="-105" dirty="0">
                <a:solidFill>
                  <a:srgbClr val="232325"/>
                </a:solidFill>
                <a:latin typeface="Copernicus-Book"/>
                <a:ea typeface="ＭＳ Ｐゴシック" charset="0"/>
                <a:cs typeface="Copernicus-Book"/>
                <a:sym typeface="HUGE Avant Garde Bold" charset="0"/>
              </a:rPr>
              <a:t>Clever</a:t>
            </a:r>
          </a:p>
          <a:p>
            <a:pPr algn="ctr">
              <a:lnSpc>
                <a:spcPct val="130000"/>
              </a:lnSpc>
            </a:pPr>
            <a:r>
              <a:rPr lang="en-US" sz="1600" spc="-105" dirty="0">
                <a:solidFill>
                  <a:srgbClr val="232325"/>
                </a:solidFill>
                <a:latin typeface="Copernicus-Book"/>
                <a:ea typeface="ＭＳ Ｐゴシック" charset="0"/>
                <a:cs typeface="Copernicus-Book"/>
                <a:sym typeface="HUGE Avant Garde Bold" charset="0"/>
              </a:rPr>
              <a:t>Smart</a:t>
            </a:r>
          </a:p>
          <a:p>
            <a:pPr algn="ctr">
              <a:lnSpc>
                <a:spcPct val="130000"/>
              </a:lnSpc>
            </a:pPr>
            <a:r>
              <a:rPr lang="en-US" sz="1600" spc="-105" dirty="0">
                <a:solidFill>
                  <a:srgbClr val="232325"/>
                </a:solidFill>
                <a:latin typeface="Copernicus-Book"/>
                <a:ea typeface="ＭＳ Ｐゴシック" charset="0"/>
                <a:cs typeface="Copernicus-Book"/>
                <a:sym typeface="HUGE Avant Garde Bold" charset="0"/>
              </a:rPr>
              <a:t>Irreverent</a:t>
            </a:r>
          </a:p>
          <a:p>
            <a:pPr algn="ctr">
              <a:lnSpc>
                <a:spcPct val="130000"/>
              </a:lnSpc>
            </a:pPr>
            <a:r>
              <a:rPr lang="en-US" sz="1600" spc="-105" dirty="0">
                <a:solidFill>
                  <a:srgbClr val="232325"/>
                </a:solidFill>
                <a:latin typeface="Copernicus-Book"/>
                <a:ea typeface="ＭＳ Ｐゴシック" charset="0"/>
                <a:cs typeface="Copernicus-Book"/>
                <a:sym typeface="HUGE Avant Garde Bold" charset="0"/>
              </a:rPr>
              <a:t>A leader</a:t>
            </a:r>
          </a:p>
          <a:p>
            <a:pPr algn="ctr">
              <a:lnSpc>
                <a:spcPct val="130000"/>
              </a:lnSpc>
            </a:pPr>
            <a:r>
              <a:rPr lang="en-US" sz="1600" spc="-105" dirty="0">
                <a:solidFill>
                  <a:srgbClr val="232325"/>
                </a:solidFill>
                <a:latin typeface="Copernicus-Book"/>
                <a:ea typeface="ＭＳ Ｐゴシック" charset="0"/>
                <a:cs typeface="Copernicus-Book"/>
                <a:sym typeface="HUGE Avant Garde Bold" charset="0"/>
              </a:rPr>
              <a:t>Thought-provoking</a:t>
            </a:r>
          </a:p>
        </p:txBody>
      </p:sp>
      <p:sp>
        <p:nvSpPr>
          <p:cNvPr id="6" name="Title 3"/>
          <p:cNvSpPr txBox="1">
            <a:spLocks/>
          </p:cNvSpPr>
          <p:nvPr/>
        </p:nvSpPr>
        <p:spPr>
          <a:xfrm>
            <a:off x="3052111" y="1363667"/>
            <a:ext cx="3052110" cy="312539"/>
          </a:xfrm>
          <a:prstGeom prst="rect">
            <a:avLst/>
          </a:prstGeom>
        </p:spPr>
        <p:txBody>
          <a:bodyPr>
            <a:noAutofit/>
          </a:bodyPr>
          <a:lstStyle>
            <a:lvl1pPr algn="l" defTabSz="457200" rtl="0" eaLnBrk="1" latinLnBrk="0" hangingPunct="1">
              <a:spcBef>
                <a:spcPct val="0"/>
              </a:spcBef>
              <a:buNone/>
              <a:defRPr sz="3600" kern="1200" spc="-150">
                <a:solidFill>
                  <a:srgbClr val="232325"/>
                </a:solidFill>
                <a:latin typeface="HUGE Avant Garde Bold"/>
                <a:ea typeface="+mj-ea"/>
                <a:cs typeface="HUGE Avant Garde Bold"/>
              </a:defRPr>
            </a:lvl1pPr>
          </a:lstStyle>
          <a:p>
            <a:pPr algn="ctr"/>
            <a:r>
              <a:rPr lang="en-US" sz="2000" smtClean="0"/>
              <a:t>Oranges.</a:t>
            </a:r>
            <a:endParaRPr lang="en-US" sz="2000" dirty="0"/>
          </a:p>
        </p:txBody>
      </p:sp>
      <p:sp>
        <p:nvSpPr>
          <p:cNvPr id="7" name="Rectangle 1"/>
          <p:cNvSpPr>
            <a:spLocks/>
          </p:cNvSpPr>
          <p:nvPr/>
        </p:nvSpPr>
        <p:spPr bwMode="auto">
          <a:xfrm>
            <a:off x="296944" y="1764634"/>
            <a:ext cx="2458226" cy="359564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lIns="0" tIns="0" rIns="0" bIns="0" anchor="t"/>
          <a:lstStyle/>
          <a:p>
            <a:pPr algn="ctr">
              <a:lnSpc>
                <a:spcPct val="130000"/>
              </a:lnSpc>
            </a:pPr>
            <a:r>
              <a:rPr lang="en-US" sz="1600" spc="-105" dirty="0">
                <a:solidFill>
                  <a:srgbClr val="232325"/>
                </a:solidFill>
                <a:latin typeface="Copernicus-Book"/>
                <a:ea typeface="ＭＳ Ｐゴシック" charset="0"/>
                <a:cs typeface="Copernicus-Book"/>
                <a:sym typeface="HUGE Avant Garde Bold" charset="0"/>
              </a:rPr>
              <a:t>Calm</a:t>
            </a:r>
          </a:p>
          <a:p>
            <a:pPr algn="ctr">
              <a:lnSpc>
                <a:spcPct val="130000"/>
              </a:lnSpc>
            </a:pPr>
            <a:r>
              <a:rPr lang="en-US" sz="1600" spc="-105" dirty="0">
                <a:solidFill>
                  <a:srgbClr val="232325"/>
                </a:solidFill>
                <a:latin typeface="Copernicus-Book"/>
                <a:ea typeface="ＭＳ Ｐゴシック" charset="0"/>
                <a:cs typeface="Copernicus-Book"/>
                <a:sym typeface="HUGE Avant Garde Bold" charset="0"/>
              </a:rPr>
              <a:t>Distinctive</a:t>
            </a:r>
          </a:p>
          <a:p>
            <a:pPr algn="ctr">
              <a:lnSpc>
                <a:spcPct val="130000"/>
              </a:lnSpc>
            </a:pPr>
            <a:r>
              <a:rPr lang="en-US" sz="1600" spc="-105" dirty="0">
                <a:solidFill>
                  <a:srgbClr val="232325"/>
                </a:solidFill>
                <a:latin typeface="Copernicus-Book"/>
                <a:ea typeface="ＭＳ Ｐゴシック" charset="0"/>
                <a:cs typeface="Copernicus-Book"/>
                <a:sym typeface="HUGE Avant Garde Bold" charset="0"/>
              </a:rPr>
              <a:t>Juicy</a:t>
            </a:r>
          </a:p>
          <a:p>
            <a:pPr algn="ctr">
              <a:lnSpc>
                <a:spcPct val="130000"/>
              </a:lnSpc>
            </a:pPr>
            <a:r>
              <a:rPr lang="en-US" sz="1600" spc="-105" dirty="0">
                <a:solidFill>
                  <a:srgbClr val="232325"/>
                </a:solidFill>
                <a:latin typeface="Copernicus-Book"/>
                <a:ea typeface="ＭＳ Ｐゴシック" charset="0"/>
                <a:cs typeface="Copernicus-Book"/>
                <a:sym typeface="HUGE Avant Garde Bold" charset="0"/>
              </a:rPr>
              <a:t>Innovative</a:t>
            </a:r>
          </a:p>
          <a:p>
            <a:pPr algn="ctr">
              <a:lnSpc>
                <a:spcPct val="130000"/>
              </a:lnSpc>
            </a:pPr>
            <a:r>
              <a:rPr lang="en-US" sz="1600" spc="-105" dirty="0">
                <a:solidFill>
                  <a:srgbClr val="232325"/>
                </a:solidFill>
                <a:latin typeface="Copernicus-Book"/>
                <a:ea typeface="ＭＳ Ｐゴシック" charset="0"/>
                <a:cs typeface="Copernicus-Book"/>
                <a:sym typeface="HUGE Avant Garde Bold" charset="0"/>
              </a:rPr>
              <a:t>Unexpected</a:t>
            </a:r>
          </a:p>
          <a:p>
            <a:pPr algn="ctr">
              <a:lnSpc>
                <a:spcPct val="130000"/>
              </a:lnSpc>
            </a:pPr>
            <a:r>
              <a:rPr lang="en-US" sz="1600" spc="-105" dirty="0">
                <a:solidFill>
                  <a:srgbClr val="232325"/>
                </a:solidFill>
                <a:latin typeface="Copernicus-Book"/>
                <a:ea typeface="ＭＳ Ｐゴシック" charset="0"/>
                <a:cs typeface="Copernicus-Book"/>
                <a:sym typeface="HUGE Avant Garde Bold" charset="0"/>
              </a:rPr>
              <a:t>Clever</a:t>
            </a:r>
          </a:p>
          <a:p>
            <a:pPr algn="ctr">
              <a:lnSpc>
                <a:spcPct val="130000"/>
              </a:lnSpc>
            </a:pPr>
            <a:r>
              <a:rPr lang="en-US" sz="1600" spc="-105" dirty="0">
                <a:solidFill>
                  <a:srgbClr val="232325"/>
                </a:solidFill>
                <a:latin typeface="Copernicus-Book"/>
                <a:ea typeface="ＭＳ Ｐゴシック" charset="0"/>
                <a:cs typeface="Copernicus-Book"/>
                <a:sym typeface="HUGE Avant Garde Bold" charset="0"/>
              </a:rPr>
              <a:t>Smart</a:t>
            </a:r>
          </a:p>
          <a:p>
            <a:pPr algn="ctr">
              <a:lnSpc>
                <a:spcPct val="130000"/>
              </a:lnSpc>
            </a:pPr>
            <a:r>
              <a:rPr lang="en-US" sz="1600" spc="-105" dirty="0">
                <a:solidFill>
                  <a:srgbClr val="232325"/>
                </a:solidFill>
                <a:latin typeface="Copernicus-Book"/>
                <a:ea typeface="ＭＳ Ｐゴシック" charset="0"/>
                <a:cs typeface="Copernicus-Book"/>
                <a:sym typeface="HUGE Avant Garde Bold" charset="0"/>
              </a:rPr>
              <a:t>Irreverent</a:t>
            </a:r>
          </a:p>
          <a:p>
            <a:pPr algn="ctr">
              <a:lnSpc>
                <a:spcPct val="130000"/>
              </a:lnSpc>
            </a:pPr>
            <a:r>
              <a:rPr lang="en-US" sz="1600" spc="-105" dirty="0">
                <a:solidFill>
                  <a:srgbClr val="232325"/>
                </a:solidFill>
                <a:latin typeface="Copernicus-Book"/>
                <a:ea typeface="ＭＳ Ｐゴシック" charset="0"/>
                <a:cs typeface="Copernicus-Book"/>
                <a:sym typeface="HUGE Avant Garde Bold" charset="0"/>
              </a:rPr>
              <a:t>A leader</a:t>
            </a:r>
          </a:p>
          <a:p>
            <a:pPr algn="ctr">
              <a:lnSpc>
                <a:spcPct val="130000"/>
              </a:lnSpc>
            </a:pPr>
            <a:r>
              <a:rPr lang="en-US" sz="1600" spc="-105" dirty="0">
                <a:solidFill>
                  <a:srgbClr val="232325"/>
                </a:solidFill>
                <a:latin typeface="Copernicus-Book"/>
                <a:ea typeface="ＭＳ Ｐゴシック" charset="0"/>
                <a:cs typeface="Copernicus-Book"/>
                <a:sym typeface="HUGE Avant Garde Bold" charset="0"/>
              </a:rPr>
              <a:t>Thought-provoking</a:t>
            </a:r>
          </a:p>
        </p:txBody>
      </p:sp>
      <p:sp>
        <p:nvSpPr>
          <p:cNvPr id="8" name="Title 3"/>
          <p:cNvSpPr txBox="1">
            <a:spLocks/>
          </p:cNvSpPr>
          <p:nvPr/>
        </p:nvSpPr>
        <p:spPr>
          <a:xfrm>
            <a:off x="1" y="1363667"/>
            <a:ext cx="3052110" cy="312539"/>
          </a:xfrm>
          <a:prstGeom prst="rect">
            <a:avLst/>
          </a:prstGeom>
        </p:spPr>
        <p:txBody>
          <a:bodyPr vert="horz" lIns="91440" tIns="45720" rIns="91440" bIns="45720" rtlCol="0" anchor="t">
            <a:noAutofit/>
          </a:bodyPr>
          <a:lstStyle>
            <a:lvl1pPr algn="l" defTabSz="457200" rtl="0" eaLnBrk="1" latinLnBrk="0" hangingPunct="1">
              <a:spcBef>
                <a:spcPct val="0"/>
              </a:spcBef>
              <a:buNone/>
              <a:defRPr sz="3600" kern="1200" spc="-150">
                <a:solidFill>
                  <a:srgbClr val="232325"/>
                </a:solidFill>
                <a:latin typeface="HUGE Avant Garde Bold"/>
                <a:ea typeface="+mj-ea"/>
                <a:cs typeface="HUGE Avant Garde Bold"/>
              </a:defRPr>
            </a:lvl1pPr>
          </a:lstStyle>
          <a:p>
            <a:pPr algn="ctr"/>
            <a:r>
              <a:rPr lang="en-US" sz="2000" dirty="0" smtClean="0"/>
              <a:t>Apples.</a:t>
            </a:r>
            <a:endParaRPr lang="en-US" sz="2000" dirty="0"/>
          </a:p>
        </p:txBody>
      </p:sp>
      <p:sp>
        <p:nvSpPr>
          <p:cNvPr id="9" name="Rectangle 1"/>
          <p:cNvSpPr>
            <a:spLocks/>
          </p:cNvSpPr>
          <p:nvPr/>
        </p:nvSpPr>
        <p:spPr bwMode="auto">
          <a:xfrm>
            <a:off x="6401166" y="1764634"/>
            <a:ext cx="2458226" cy="359564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lIns="0" tIns="0" rIns="0" bIns="0" anchor="t"/>
          <a:lstStyle/>
          <a:p>
            <a:pPr algn="ctr">
              <a:lnSpc>
                <a:spcPct val="130000"/>
              </a:lnSpc>
            </a:pPr>
            <a:r>
              <a:rPr lang="en-US" sz="1600" spc="-105" dirty="0">
                <a:solidFill>
                  <a:srgbClr val="232325"/>
                </a:solidFill>
                <a:latin typeface="Copernicus-Book"/>
                <a:ea typeface="ＭＳ Ｐゴシック" charset="0"/>
                <a:cs typeface="Copernicus-Book"/>
                <a:sym typeface="HUGE Avant Garde Bold" charset="0"/>
              </a:rPr>
              <a:t>Calm</a:t>
            </a:r>
          </a:p>
          <a:p>
            <a:pPr algn="ctr">
              <a:lnSpc>
                <a:spcPct val="130000"/>
              </a:lnSpc>
            </a:pPr>
            <a:r>
              <a:rPr lang="en-US" sz="1600" spc="-105" dirty="0">
                <a:solidFill>
                  <a:srgbClr val="232325"/>
                </a:solidFill>
                <a:latin typeface="Copernicus-Book"/>
                <a:ea typeface="ＭＳ Ｐゴシック" charset="0"/>
                <a:cs typeface="Copernicus-Book"/>
                <a:sym typeface="HUGE Avant Garde Bold" charset="0"/>
              </a:rPr>
              <a:t>Distinctive</a:t>
            </a:r>
          </a:p>
          <a:p>
            <a:pPr algn="ctr">
              <a:lnSpc>
                <a:spcPct val="130000"/>
              </a:lnSpc>
            </a:pPr>
            <a:r>
              <a:rPr lang="en-US" sz="1600" spc="-105" dirty="0">
                <a:solidFill>
                  <a:srgbClr val="232325"/>
                </a:solidFill>
                <a:latin typeface="Copernicus-Book"/>
                <a:ea typeface="ＭＳ Ｐゴシック" charset="0"/>
                <a:cs typeface="Copernicus-Book"/>
                <a:sym typeface="HUGE Avant Garde Bold" charset="0"/>
              </a:rPr>
              <a:t>Juicy</a:t>
            </a:r>
          </a:p>
          <a:p>
            <a:pPr algn="ctr">
              <a:lnSpc>
                <a:spcPct val="130000"/>
              </a:lnSpc>
            </a:pPr>
            <a:r>
              <a:rPr lang="en-US" sz="1600" spc="-105" dirty="0">
                <a:solidFill>
                  <a:srgbClr val="232325"/>
                </a:solidFill>
                <a:latin typeface="Copernicus-Book"/>
                <a:ea typeface="ＭＳ Ｐゴシック" charset="0"/>
                <a:cs typeface="Copernicus-Book"/>
                <a:sym typeface="HUGE Avant Garde Bold" charset="0"/>
              </a:rPr>
              <a:t>Innovative</a:t>
            </a:r>
          </a:p>
          <a:p>
            <a:pPr algn="ctr">
              <a:lnSpc>
                <a:spcPct val="130000"/>
              </a:lnSpc>
            </a:pPr>
            <a:r>
              <a:rPr lang="en-US" sz="1600" spc="-105" dirty="0">
                <a:solidFill>
                  <a:srgbClr val="232325"/>
                </a:solidFill>
                <a:latin typeface="Copernicus-Book"/>
                <a:ea typeface="ＭＳ Ｐゴシック" charset="0"/>
                <a:cs typeface="Copernicus-Book"/>
                <a:sym typeface="HUGE Avant Garde Bold" charset="0"/>
              </a:rPr>
              <a:t>Unexpected</a:t>
            </a:r>
          </a:p>
          <a:p>
            <a:pPr algn="ctr">
              <a:lnSpc>
                <a:spcPct val="130000"/>
              </a:lnSpc>
            </a:pPr>
            <a:r>
              <a:rPr lang="en-US" sz="1600" spc="-105" dirty="0">
                <a:solidFill>
                  <a:srgbClr val="232325"/>
                </a:solidFill>
                <a:latin typeface="Copernicus-Book"/>
                <a:ea typeface="ＭＳ Ｐゴシック" charset="0"/>
                <a:cs typeface="Copernicus-Book"/>
                <a:sym typeface="HUGE Avant Garde Bold" charset="0"/>
              </a:rPr>
              <a:t>Clever</a:t>
            </a:r>
          </a:p>
          <a:p>
            <a:pPr algn="ctr">
              <a:lnSpc>
                <a:spcPct val="130000"/>
              </a:lnSpc>
            </a:pPr>
            <a:r>
              <a:rPr lang="en-US" sz="1600" spc="-105" dirty="0">
                <a:solidFill>
                  <a:srgbClr val="232325"/>
                </a:solidFill>
                <a:latin typeface="Copernicus-Book"/>
                <a:ea typeface="ＭＳ Ｐゴシック" charset="0"/>
                <a:cs typeface="Copernicus-Book"/>
                <a:sym typeface="HUGE Avant Garde Bold" charset="0"/>
              </a:rPr>
              <a:t>Smart</a:t>
            </a:r>
          </a:p>
          <a:p>
            <a:pPr algn="ctr">
              <a:lnSpc>
                <a:spcPct val="130000"/>
              </a:lnSpc>
            </a:pPr>
            <a:r>
              <a:rPr lang="en-US" sz="1600" spc="-105" dirty="0">
                <a:solidFill>
                  <a:srgbClr val="232325"/>
                </a:solidFill>
                <a:latin typeface="Copernicus-Book"/>
                <a:ea typeface="ＭＳ Ｐゴシック" charset="0"/>
                <a:cs typeface="Copernicus-Book"/>
                <a:sym typeface="HUGE Avant Garde Bold" charset="0"/>
              </a:rPr>
              <a:t>Irreverent</a:t>
            </a:r>
          </a:p>
          <a:p>
            <a:pPr algn="ctr">
              <a:lnSpc>
                <a:spcPct val="130000"/>
              </a:lnSpc>
            </a:pPr>
            <a:r>
              <a:rPr lang="en-US" sz="1600" spc="-105" dirty="0">
                <a:solidFill>
                  <a:srgbClr val="232325"/>
                </a:solidFill>
                <a:latin typeface="Copernicus-Book"/>
                <a:ea typeface="ＭＳ Ｐゴシック" charset="0"/>
                <a:cs typeface="Copernicus-Book"/>
                <a:sym typeface="HUGE Avant Garde Bold" charset="0"/>
              </a:rPr>
              <a:t>A leader</a:t>
            </a:r>
          </a:p>
          <a:p>
            <a:pPr algn="ctr">
              <a:lnSpc>
                <a:spcPct val="130000"/>
              </a:lnSpc>
            </a:pPr>
            <a:r>
              <a:rPr lang="en-US" sz="1600" spc="-105" dirty="0">
                <a:solidFill>
                  <a:srgbClr val="232325"/>
                </a:solidFill>
                <a:latin typeface="Copernicus-Book"/>
                <a:ea typeface="ＭＳ Ｐゴシック" charset="0"/>
                <a:cs typeface="Copernicus-Book"/>
                <a:sym typeface="HUGE Avant Garde Bold" charset="0"/>
              </a:rPr>
              <a:t>Thought-provoking</a:t>
            </a:r>
          </a:p>
        </p:txBody>
      </p:sp>
      <p:sp>
        <p:nvSpPr>
          <p:cNvPr id="10" name="Title 3"/>
          <p:cNvSpPr txBox="1">
            <a:spLocks/>
          </p:cNvSpPr>
          <p:nvPr/>
        </p:nvSpPr>
        <p:spPr>
          <a:xfrm>
            <a:off x="6104223" y="1363667"/>
            <a:ext cx="3052110" cy="312539"/>
          </a:xfrm>
          <a:prstGeom prst="rect">
            <a:avLst/>
          </a:prstGeom>
        </p:spPr>
        <p:txBody>
          <a:bodyPr vert="horz" lIns="91440" tIns="45720" rIns="91440" bIns="45720" rtlCol="0" anchor="t">
            <a:noAutofit/>
          </a:bodyPr>
          <a:lstStyle>
            <a:lvl1pPr algn="l" defTabSz="457200" rtl="0" eaLnBrk="1" latinLnBrk="0" hangingPunct="1">
              <a:spcBef>
                <a:spcPct val="0"/>
              </a:spcBef>
              <a:buNone/>
              <a:defRPr sz="3600" kern="1200" spc="-150">
                <a:solidFill>
                  <a:srgbClr val="232325"/>
                </a:solidFill>
                <a:latin typeface="HUGE Avant Garde Bold"/>
                <a:ea typeface="+mj-ea"/>
                <a:cs typeface="HUGE Avant Garde Bold"/>
              </a:defRPr>
            </a:lvl1pPr>
          </a:lstStyle>
          <a:p>
            <a:pPr algn="ctr"/>
            <a:r>
              <a:rPr lang="en-US" sz="2000" dirty="0" smtClean="0"/>
              <a:t>Bananas.</a:t>
            </a:r>
            <a:endParaRPr lang="en-US" sz="2000" dirty="0"/>
          </a:p>
        </p:txBody>
      </p:sp>
      <p:sp>
        <p:nvSpPr>
          <p:cNvPr id="11" name="Rectangle 1"/>
          <p:cNvSpPr txBox="1">
            <a:spLocks noChangeArrowheads="1"/>
          </p:cNvSpPr>
          <p:nvPr/>
        </p:nvSpPr>
        <p:spPr bwMode="auto">
          <a:xfrm>
            <a:off x="0" y="335004"/>
            <a:ext cx="9142828" cy="796128"/>
          </a:xfrm>
          <a:prstGeom prst="rect">
            <a:avLst/>
          </a:prstGeom>
          <a:noFill/>
          <a:ln>
            <a:noFill/>
          </a:ln>
          <a:effectLst/>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vert="horz" wrap="square" lIns="91440" tIns="0" rIns="91440" bIns="0" numCol="1" anchor="t" anchorCtr="0" compatLnSpc="1">
            <a:prstTxWarp prst="textNoShape">
              <a:avLst/>
            </a:prstTxWarp>
          </a:bodyPr>
          <a:lstStyle>
            <a:lvl1pPr algn="l" rtl="0" eaLnBrk="0" fontAlgn="base" hangingPunct="0">
              <a:spcBef>
                <a:spcPct val="0"/>
              </a:spcBef>
              <a:spcAft>
                <a:spcPct val="0"/>
              </a:spcAft>
              <a:defRPr sz="3600" kern="1200" spc="-150">
                <a:solidFill>
                  <a:schemeClr val="tx1"/>
                </a:solidFill>
                <a:latin typeface="HUGE Avant Garde Bold"/>
                <a:ea typeface="+mj-ea"/>
                <a:cs typeface="HUGE Avant Garde Bold"/>
                <a:sym typeface="HUGE Avant Garde Bold" charset="0"/>
              </a:defRPr>
            </a:lvl1pPr>
            <a:lvl2pPr algn="l" rtl="0" eaLnBrk="0" fontAlgn="base" hangingPunct="0">
              <a:spcBef>
                <a:spcPct val="0"/>
              </a:spcBef>
              <a:spcAft>
                <a:spcPct val="0"/>
              </a:spcAft>
              <a:defRPr sz="3400">
                <a:solidFill>
                  <a:schemeClr val="tx1"/>
                </a:solidFill>
                <a:latin typeface="HUGE Avant Garde Bold" charset="0"/>
                <a:ea typeface="ヒラギノ角ゴ ProN W6" charset="0"/>
                <a:cs typeface="ヒラギノ角ゴ ProN W6" charset="0"/>
                <a:sym typeface="HUGE Avant Garde Bold" charset="0"/>
              </a:defRPr>
            </a:lvl2pPr>
            <a:lvl3pPr algn="l" rtl="0" eaLnBrk="0" fontAlgn="base" hangingPunct="0">
              <a:spcBef>
                <a:spcPct val="0"/>
              </a:spcBef>
              <a:spcAft>
                <a:spcPct val="0"/>
              </a:spcAft>
              <a:defRPr sz="3400">
                <a:solidFill>
                  <a:schemeClr val="tx1"/>
                </a:solidFill>
                <a:latin typeface="HUGE Avant Garde Bold" charset="0"/>
                <a:ea typeface="ヒラギノ角ゴ ProN W6" charset="0"/>
                <a:cs typeface="ヒラギノ角ゴ ProN W6" charset="0"/>
                <a:sym typeface="HUGE Avant Garde Bold" charset="0"/>
              </a:defRPr>
            </a:lvl3pPr>
            <a:lvl4pPr algn="l" rtl="0" eaLnBrk="0" fontAlgn="base" hangingPunct="0">
              <a:spcBef>
                <a:spcPct val="0"/>
              </a:spcBef>
              <a:spcAft>
                <a:spcPct val="0"/>
              </a:spcAft>
              <a:defRPr sz="3400">
                <a:solidFill>
                  <a:schemeClr val="tx1"/>
                </a:solidFill>
                <a:latin typeface="HUGE Avant Garde Bold" charset="0"/>
                <a:ea typeface="ヒラギノ角ゴ ProN W6" charset="0"/>
                <a:cs typeface="ヒラギノ角ゴ ProN W6" charset="0"/>
                <a:sym typeface="HUGE Avant Garde Bold" charset="0"/>
              </a:defRPr>
            </a:lvl4pPr>
            <a:lvl5pPr algn="l" rtl="0" eaLnBrk="0" fontAlgn="base" hangingPunct="0">
              <a:spcBef>
                <a:spcPct val="0"/>
              </a:spcBef>
              <a:spcAft>
                <a:spcPct val="0"/>
              </a:spcAft>
              <a:defRPr sz="3400">
                <a:solidFill>
                  <a:schemeClr val="tx1"/>
                </a:solidFill>
                <a:latin typeface="HUGE Avant Garde Bold" charset="0"/>
                <a:ea typeface="ヒラギノ角ゴ ProN W6" charset="0"/>
                <a:cs typeface="ヒラギノ角ゴ ProN W6" charset="0"/>
                <a:sym typeface="HUGE Avant Garde Bold" charset="0"/>
              </a:defRPr>
            </a:lvl5pPr>
            <a:lvl6pPr marL="321407" algn="l" rtl="0" fontAlgn="base">
              <a:spcBef>
                <a:spcPct val="0"/>
              </a:spcBef>
              <a:spcAft>
                <a:spcPct val="0"/>
              </a:spcAft>
              <a:defRPr sz="3400">
                <a:solidFill>
                  <a:schemeClr val="tx1"/>
                </a:solidFill>
                <a:latin typeface="HUGE Avant Garde Bold" charset="0"/>
                <a:ea typeface="ヒラギノ角ゴ ProN W6" charset="0"/>
                <a:cs typeface="ヒラギノ角ゴ ProN W6" charset="0"/>
                <a:sym typeface="HUGE Avant Garde Bold" charset="0"/>
              </a:defRPr>
            </a:lvl6pPr>
            <a:lvl7pPr marL="642816" algn="l" rtl="0" fontAlgn="base">
              <a:spcBef>
                <a:spcPct val="0"/>
              </a:spcBef>
              <a:spcAft>
                <a:spcPct val="0"/>
              </a:spcAft>
              <a:defRPr sz="3400">
                <a:solidFill>
                  <a:schemeClr val="tx1"/>
                </a:solidFill>
                <a:latin typeface="HUGE Avant Garde Bold" charset="0"/>
                <a:ea typeface="ヒラギノ角ゴ ProN W6" charset="0"/>
                <a:cs typeface="ヒラギノ角ゴ ProN W6" charset="0"/>
                <a:sym typeface="HUGE Avant Garde Bold" charset="0"/>
              </a:defRPr>
            </a:lvl7pPr>
            <a:lvl8pPr marL="964224" algn="l" rtl="0" fontAlgn="base">
              <a:spcBef>
                <a:spcPct val="0"/>
              </a:spcBef>
              <a:spcAft>
                <a:spcPct val="0"/>
              </a:spcAft>
              <a:defRPr sz="3400">
                <a:solidFill>
                  <a:schemeClr val="tx1"/>
                </a:solidFill>
                <a:latin typeface="HUGE Avant Garde Bold" charset="0"/>
                <a:ea typeface="ヒラギノ角ゴ ProN W6" charset="0"/>
                <a:cs typeface="ヒラギノ角ゴ ProN W6" charset="0"/>
                <a:sym typeface="HUGE Avant Garde Bold" charset="0"/>
              </a:defRPr>
            </a:lvl8pPr>
            <a:lvl9pPr marL="1285631" algn="l" rtl="0" fontAlgn="base">
              <a:spcBef>
                <a:spcPct val="0"/>
              </a:spcBef>
              <a:spcAft>
                <a:spcPct val="0"/>
              </a:spcAft>
              <a:defRPr sz="3400">
                <a:solidFill>
                  <a:schemeClr val="tx1"/>
                </a:solidFill>
                <a:latin typeface="HUGE Avant Garde Bold" charset="0"/>
                <a:ea typeface="ヒラギノ角ゴ ProN W6" charset="0"/>
                <a:cs typeface="ヒラギノ角ゴ ProN W6" charset="0"/>
                <a:sym typeface="HUGE Avant Garde Bold" charset="0"/>
              </a:defRPr>
            </a:lvl9pPr>
          </a:lstStyle>
          <a:p>
            <a:pPr algn="ctr"/>
            <a:r>
              <a:rPr lang="en-US" dirty="0" smtClean="0">
                <a:solidFill>
                  <a:srgbClr val="232325"/>
                </a:solidFill>
              </a:rPr>
              <a:t>This is a table with a header.</a:t>
            </a:r>
            <a:endParaRPr lang="en-US" dirty="0">
              <a:solidFill>
                <a:srgbClr val="232325"/>
              </a:solidFill>
            </a:endParaRPr>
          </a:p>
        </p:txBody>
      </p:sp>
    </p:spTree>
    <p:extLst>
      <p:ext uri="{BB962C8B-B14F-4D97-AF65-F5344CB8AC3E}">
        <p14:creationId xmlns:p14="http://schemas.microsoft.com/office/powerpoint/2010/main" val="28962680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p:cNvCxnSpPr/>
          <p:nvPr/>
        </p:nvCxnSpPr>
        <p:spPr>
          <a:xfrm>
            <a:off x="6104220" y="1488855"/>
            <a:ext cx="0" cy="3822330"/>
          </a:xfrm>
          <a:prstGeom prst="line">
            <a:avLst/>
          </a:prstGeom>
          <a:ln w="3175" cmpd="sng">
            <a:solidFill>
              <a:schemeClr val="bg1">
                <a:lumMod val="75000"/>
              </a:scheme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3" name="Straight Connector 2"/>
          <p:cNvCxnSpPr/>
          <p:nvPr/>
        </p:nvCxnSpPr>
        <p:spPr>
          <a:xfrm>
            <a:off x="3052110" y="1488855"/>
            <a:ext cx="0" cy="3822330"/>
          </a:xfrm>
          <a:prstGeom prst="line">
            <a:avLst/>
          </a:prstGeom>
          <a:ln w="3175" cmpd="sng">
            <a:solidFill>
              <a:schemeClr val="bg1">
                <a:lumMod val="75000"/>
              </a:scheme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4" name="Straight Connector 3"/>
          <p:cNvCxnSpPr/>
          <p:nvPr/>
        </p:nvCxnSpPr>
        <p:spPr>
          <a:xfrm flipH="1">
            <a:off x="406879" y="3299513"/>
            <a:ext cx="8026623" cy="0"/>
          </a:xfrm>
          <a:prstGeom prst="line">
            <a:avLst/>
          </a:prstGeom>
          <a:ln w="3175" cmpd="sng">
            <a:solidFill>
              <a:schemeClr val="bg1">
                <a:lumMod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 name="Rectangle 1"/>
          <p:cNvSpPr>
            <a:spLocks/>
          </p:cNvSpPr>
          <p:nvPr/>
        </p:nvSpPr>
        <p:spPr bwMode="auto">
          <a:xfrm>
            <a:off x="3349054" y="1678317"/>
            <a:ext cx="2458226" cy="167238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lIns="0" tIns="0" rIns="0" bIns="0" anchor="t"/>
          <a:lstStyle/>
          <a:p>
            <a:pPr algn="ctr">
              <a:lnSpc>
                <a:spcPct val="130000"/>
              </a:lnSpc>
            </a:pPr>
            <a:r>
              <a:rPr lang="en-US" sz="1200" spc="-105" dirty="0">
                <a:solidFill>
                  <a:srgbClr val="232325"/>
                </a:solidFill>
                <a:latin typeface="Copernicus-Book"/>
                <a:ea typeface="ＭＳ Ｐゴシック" charset="0"/>
                <a:cs typeface="Copernicus-Book"/>
                <a:sym typeface="HUGE Avant Garde Bold" charset="0"/>
              </a:rPr>
              <a:t>Calm</a:t>
            </a:r>
          </a:p>
          <a:p>
            <a:pPr algn="ctr">
              <a:lnSpc>
                <a:spcPct val="130000"/>
              </a:lnSpc>
            </a:pPr>
            <a:r>
              <a:rPr lang="en-US" sz="1200" spc="-105" dirty="0">
                <a:solidFill>
                  <a:srgbClr val="232325"/>
                </a:solidFill>
                <a:latin typeface="Copernicus-Book"/>
                <a:ea typeface="ＭＳ Ｐゴシック" charset="0"/>
                <a:cs typeface="Copernicus-Book"/>
                <a:sym typeface="HUGE Avant Garde Bold" charset="0"/>
              </a:rPr>
              <a:t>Distinctive</a:t>
            </a:r>
          </a:p>
          <a:p>
            <a:pPr algn="ctr">
              <a:lnSpc>
                <a:spcPct val="130000"/>
              </a:lnSpc>
            </a:pPr>
            <a:r>
              <a:rPr lang="en-US" sz="1200" spc="-105" dirty="0">
                <a:solidFill>
                  <a:srgbClr val="232325"/>
                </a:solidFill>
                <a:latin typeface="Copernicus-Book"/>
                <a:ea typeface="ＭＳ Ｐゴシック" charset="0"/>
                <a:cs typeface="Copernicus-Book"/>
                <a:sym typeface="HUGE Avant Garde Bold" charset="0"/>
              </a:rPr>
              <a:t>Juicy</a:t>
            </a:r>
          </a:p>
          <a:p>
            <a:pPr algn="ctr">
              <a:lnSpc>
                <a:spcPct val="130000"/>
              </a:lnSpc>
            </a:pPr>
            <a:r>
              <a:rPr lang="en-US" sz="1200" spc="-105" dirty="0">
                <a:solidFill>
                  <a:srgbClr val="232325"/>
                </a:solidFill>
                <a:latin typeface="Copernicus-Book"/>
                <a:ea typeface="ＭＳ Ｐゴシック" charset="0"/>
                <a:cs typeface="Copernicus-Book"/>
                <a:sym typeface="HUGE Avant Garde Bold" charset="0"/>
              </a:rPr>
              <a:t>Innovative</a:t>
            </a:r>
          </a:p>
          <a:p>
            <a:pPr algn="ctr">
              <a:lnSpc>
                <a:spcPct val="130000"/>
              </a:lnSpc>
            </a:pPr>
            <a:r>
              <a:rPr lang="en-US" sz="1200" spc="-105" dirty="0">
                <a:solidFill>
                  <a:srgbClr val="232325"/>
                </a:solidFill>
                <a:latin typeface="Copernicus-Book"/>
                <a:ea typeface="ＭＳ Ｐゴシック" charset="0"/>
                <a:cs typeface="Copernicus-Book"/>
                <a:sym typeface="HUGE Avant Garde Bold" charset="0"/>
              </a:rPr>
              <a:t>Unexpected</a:t>
            </a:r>
          </a:p>
        </p:txBody>
      </p:sp>
      <p:sp>
        <p:nvSpPr>
          <p:cNvPr id="6" name="Title 3"/>
          <p:cNvSpPr txBox="1">
            <a:spLocks/>
          </p:cNvSpPr>
          <p:nvPr/>
        </p:nvSpPr>
        <p:spPr>
          <a:xfrm>
            <a:off x="3052111" y="1388320"/>
            <a:ext cx="3052110" cy="312539"/>
          </a:xfrm>
          <a:prstGeom prst="rect">
            <a:avLst/>
          </a:prstGeom>
        </p:spPr>
        <p:txBody>
          <a:bodyPr lIns="0" tIns="0" rIns="0" bIns="0" anchor="t" anchorCtr="0">
            <a:noAutofit/>
          </a:bodyPr>
          <a:lstStyle>
            <a:lvl1pPr algn="l" defTabSz="457200" rtl="0" eaLnBrk="1" latinLnBrk="0" hangingPunct="1">
              <a:spcBef>
                <a:spcPct val="0"/>
              </a:spcBef>
              <a:buNone/>
              <a:defRPr sz="3600" kern="1200" spc="-150">
                <a:solidFill>
                  <a:srgbClr val="232325"/>
                </a:solidFill>
                <a:latin typeface="HUGE Avant Garde Bold"/>
                <a:ea typeface="+mj-ea"/>
                <a:cs typeface="HUGE Avant Garde Bold"/>
              </a:defRPr>
            </a:lvl1pPr>
          </a:lstStyle>
          <a:p>
            <a:pPr algn="ctr"/>
            <a:r>
              <a:rPr lang="en-US" sz="1600" smtClean="0"/>
              <a:t>Oranges.</a:t>
            </a:r>
            <a:endParaRPr lang="en-US" sz="1600" dirty="0"/>
          </a:p>
        </p:txBody>
      </p:sp>
      <p:sp>
        <p:nvSpPr>
          <p:cNvPr id="7" name="Rectangle 1"/>
          <p:cNvSpPr>
            <a:spLocks/>
          </p:cNvSpPr>
          <p:nvPr/>
        </p:nvSpPr>
        <p:spPr bwMode="auto">
          <a:xfrm>
            <a:off x="296944" y="1678317"/>
            <a:ext cx="2458226" cy="167238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lIns="0" tIns="0" rIns="0" bIns="0" anchor="t"/>
          <a:lstStyle/>
          <a:p>
            <a:pPr algn="ctr">
              <a:lnSpc>
                <a:spcPct val="130000"/>
              </a:lnSpc>
            </a:pPr>
            <a:r>
              <a:rPr lang="en-US" sz="1200" spc="-105" dirty="0">
                <a:solidFill>
                  <a:srgbClr val="232325"/>
                </a:solidFill>
                <a:latin typeface="Copernicus-Book"/>
                <a:ea typeface="ＭＳ Ｐゴシック" charset="0"/>
                <a:cs typeface="Copernicus-Book"/>
                <a:sym typeface="HUGE Avant Garde Bold" charset="0"/>
              </a:rPr>
              <a:t>Calm</a:t>
            </a:r>
          </a:p>
          <a:p>
            <a:pPr algn="ctr">
              <a:lnSpc>
                <a:spcPct val="130000"/>
              </a:lnSpc>
            </a:pPr>
            <a:r>
              <a:rPr lang="en-US" sz="1200" spc="-105" dirty="0">
                <a:solidFill>
                  <a:srgbClr val="232325"/>
                </a:solidFill>
                <a:latin typeface="Copernicus-Book"/>
                <a:ea typeface="ＭＳ Ｐゴシック" charset="0"/>
                <a:cs typeface="Copernicus-Book"/>
                <a:sym typeface="HUGE Avant Garde Bold" charset="0"/>
              </a:rPr>
              <a:t>Distinctive</a:t>
            </a:r>
          </a:p>
          <a:p>
            <a:pPr algn="ctr">
              <a:lnSpc>
                <a:spcPct val="130000"/>
              </a:lnSpc>
            </a:pPr>
            <a:r>
              <a:rPr lang="en-US" sz="1200" spc="-105" dirty="0">
                <a:solidFill>
                  <a:srgbClr val="232325"/>
                </a:solidFill>
                <a:latin typeface="Copernicus-Book"/>
                <a:ea typeface="ＭＳ Ｐゴシック" charset="0"/>
                <a:cs typeface="Copernicus-Book"/>
                <a:sym typeface="HUGE Avant Garde Bold" charset="0"/>
              </a:rPr>
              <a:t>Juicy</a:t>
            </a:r>
          </a:p>
          <a:p>
            <a:pPr algn="ctr">
              <a:lnSpc>
                <a:spcPct val="130000"/>
              </a:lnSpc>
            </a:pPr>
            <a:r>
              <a:rPr lang="en-US" sz="1200" spc="-105" dirty="0">
                <a:solidFill>
                  <a:srgbClr val="232325"/>
                </a:solidFill>
                <a:latin typeface="Copernicus-Book"/>
                <a:ea typeface="ＭＳ Ｐゴシック" charset="0"/>
                <a:cs typeface="Copernicus-Book"/>
                <a:sym typeface="HUGE Avant Garde Bold" charset="0"/>
              </a:rPr>
              <a:t>Innovative</a:t>
            </a:r>
          </a:p>
          <a:p>
            <a:pPr algn="ctr">
              <a:lnSpc>
                <a:spcPct val="130000"/>
              </a:lnSpc>
            </a:pPr>
            <a:r>
              <a:rPr lang="en-US" sz="1200" spc="-105" dirty="0">
                <a:solidFill>
                  <a:srgbClr val="232325"/>
                </a:solidFill>
                <a:latin typeface="Copernicus-Book"/>
                <a:ea typeface="ＭＳ Ｐゴシック" charset="0"/>
                <a:cs typeface="Copernicus-Book"/>
                <a:sym typeface="HUGE Avant Garde Bold" charset="0"/>
              </a:rPr>
              <a:t>Unexpected</a:t>
            </a:r>
          </a:p>
          <a:p>
            <a:pPr algn="ctr">
              <a:lnSpc>
                <a:spcPct val="130000"/>
              </a:lnSpc>
            </a:pPr>
            <a:endParaRPr lang="en-US" sz="1200" spc="-105" dirty="0">
              <a:solidFill>
                <a:srgbClr val="232325"/>
              </a:solidFill>
              <a:latin typeface="Copernicus-Book"/>
              <a:ea typeface="ＭＳ Ｐゴシック" charset="0"/>
              <a:cs typeface="Copernicus-Book"/>
              <a:sym typeface="HUGE Avant Garde Bold" charset="0"/>
            </a:endParaRPr>
          </a:p>
        </p:txBody>
      </p:sp>
      <p:sp>
        <p:nvSpPr>
          <p:cNvPr id="8" name="Title 3"/>
          <p:cNvSpPr txBox="1">
            <a:spLocks/>
          </p:cNvSpPr>
          <p:nvPr/>
        </p:nvSpPr>
        <p:spPr>
          <a:xfrm>
            <a:off x="1" y="1388320"/>
            <a:ext cx="3052110" cy="312539"/>
          </a:xfrm>
          <a:prstGeom prst="rect">
            <a:avLst/>
          </a:prstGeom>
        </p:spPr>
        <p:txBody>
          <a:bodyPr vert="horz" lIns="0" tIns="0" rIns="0" bIns="0" rtlCol="0" anchor="t" anchorCtr="0">
            <a:noAutofit/>
          </a:bodyPr>
          <a:lstStyle>
            <a:lvl1pPr algn="l" defTabSz="457200" rtl="0" eaLnBrk="1" latinLnBrk="0" hangingPunct="1">
              <a:spcBef>
                <a:spcPct val="0"/>
              </a:spcBef>
              <a:buNone/>
              <a:defRPr sz="3600" kern="1200" spc="-150">
                <a:solidFill>
                  <a:srgbClr val="232325"/>
                </a:solidFill>
                <a:latin typeface="HUGE Avant Garde Bold"/>
                <a:ea typeface="+mj-ea"/>
                <a:cs typeface="HUGE Avant Garde Bold"/>
              </a:defRPr>
            </a:lvl1pPr>
          </a:lstStyle>
          <a:p>
            <a:pPr algn="ctr"/>
            <a:r>
              <a:rPr lang="en-US" sz="1600" dirty="0" smtClean="0"/>
              <a:t>Apples.</a:t>
            </a:r>
            <a:endParaRPr lang="en-US" sz="1600" dirty="0"/>
          </a:p>
        </p:txBody>
      </p:sp>
      <p:sp>
        <p:nvSpPr>
          <p:cNvPr id="9" name="Rectangle 1"/>
          <p:cNvSpPr>
            <a:spLocks/>
          </p:cNvSpPr>
          <p:nvPr/>
        </p:nvSpPr>
        <p:spPr bwMode="auto">
          <a:xfrm>
            <a:off x="6401166" y="1678317"/>
            <a:ext cx="2458226" cy="167238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lIns="0" tIns="0" rIns="0" bIns="0" anchor="t"/>
          <a:lstStyle/>
          <a:p>
            <a:pPr algn="ctr">
              <a:lnSpc>
                <a:spcPct val="130000"/>
              </a:lnSpc>
            </a:pPr>
            <a:r>
              <a:rPr lang="en-US" sz="1200" spc="-105" dirty="0">
                <a:solidFill>
                  <a:srgbClr val="232325"/>
                </a:solidFill>
                <a:latin typeface="Copernicus-Book"/>
                <a:ea typeface="ＭＳ Ｐゴシック" charset="0"/>
                <a:cs typeface="Copernicus-Book"/>
                <a:sym typeface="HUGE Avant Garde Bold" charset="0"/>
              </a:rPr>
              <a:t>Yellow</a:t>
            </a:r>
          </a:p>
          <a:p>
            <a:pPr algn="ctr">
              <a:lnSpc>
                <a:spcPct val="130000"/>
              </a:lnSpc>
            </a:pPr>
            <a:r>
              <a:rPr lang="en-US" sz="1200" spc="-105" dirty="0">
                <a:solidFill>
                  <a:srgbClr val="232325"/>
                </a:solidFill>
                <a:latin typeface="Copernicus-Book"/>
                <a:ea typeface="ＭＳ Ｐゴシック" charset="0"/>
                <a:cs typeface="Copernicus-Book"/>
                <a:sym typeface="HUGE Avant Garde Bold" charset="0"/>
              </a:rPr>
              <a:t>Distinctive</a:t>
            </a:r>
          </a:p>
          <a:p>
            <a:pPr algn="ctr">
              <a:lnSpc>
                <a:spcPct val="130000"/>
              </a:lnSpc>
            </a:pPr>
            <a:r>
              <a:rPr lang="en-US" sz="1200" spc="-105" dirty="0">
                <a:solidFill>
                  <a:srgbClr val="232325"/>
                </a:solidFill>
                <a:latin typeface="Copernicus-Book"/>
                <a:ea typeface="ＭＳ Ｐゴシック" charset="0"/>
                <a:cs typeface="Copernicus-Book"/>
                <a:sym typeface="HUGE Avant Garde Bold" charset="0"/>
              </a:rPr>
              <a:t>Juicy</a:t>
            </a:r>
          </a:p>
          <a:p>
            <a:pPr algn="ctr">
              <a:lnSpc>
                <a:spcPct val="130000"/>
              </a:lnSpc>
            </a:pPr>
            <a:r>
              <a:rPr lang="en-US" sz="1200" spc="-105" dirty="0">
                <a:solidFill>
                  <a:srgbClr val="232325"/>
                </a:solidFill>
                <a:latin typeface="Copernicus-Book"/>
                <a:ea typeface="ＭＳ Ｐゴシック" charset="0"/>
                <a:cs typeface="Copernicus-Book"/>
                <a:sym typeface="HUGE Avant Garde Bold" charset="0"/>
              </a:rPr>
              <a:t>Innovative</a:t>
            </a:r>
          </a:p>
          <a:p>
            <a:pPr algn="ctr">
              <a:lnSpc>
                <a:spcPct val="130000"/>
              </a:lnSpc>
            </a:pPr>
            <a:r>
              <a:rPr lang="en-US" sz="1200" spc="-105" dirty="0">
                <a:solidFill>
                  <a:srgbClr val="232325"/>
                </a:solidFill>
                <a:latin typeface="Copernicus-Book"/>
                <a:ea typeface="ＭＳ Ｐゴシック" charset="0"/>
                <a:cs typeface="Copernicus-Book"/>
                <a:sym typeface="HUGE Avant Garde Bold" charset="0"/>
              </a:rPr>
              <a:t>Unexpected</a:t>
            </a:r>
          </a:p>
          <a:p>
            <a:pPr algn="ctr">
              <a:lnSpc>
                <a:spcPct val="130000"/>
              </a:lnSpc>
            </a:pPr>
            <a:endParaRPr lang="en-US" sz="1200" spc="-105" dirty="0">
              <a:solidFill>
                <a:srgbClr val="232325"/>
              </a:solidFill>
              <a:latin typeface="Copernicus-Book"/>
              <a:ea typeface="ＭＳ Ｐゴシック" charset="0"/>
              <a:cs typeface="Copernicus-Book"/>
              <a:sym typeface="HUGE Avant Garde Bold" charset="0"/>
            </a:endParaRPr>
          </a:p>
        </p:txBody>
      </p:sp>
      <p:sp>
        <p:nvSpPr>
          <p:cNvPr id="10" name="Title 3"/>
          <p:cNvSpPr txBox="1">
            <a:spLocks/>
          </p:cNvSpPr>
          <p:nvPr/>
        </p:nvSpPr>
        <p:spPr>
          <a:xfrm>
            <a:off x="6104223" y="1388320"/>
            <a:ext cx="3052110" cy="312539"/>
          </a:xfrm>
          <a:prstGeom prst="rect">
            <a:avLst/>
          </a:prstGeom>
        </p:spPr>
        <p:txBody>
          <a:bodyPr vert="horz" lIns="0" tIns="0" rIns="0" bIns="0" rtlCol="0" anchor="t" anchorCtr="0">
            <a:noAutofit/>
          </a:bodyPr>
          <a:lstStyle>
            <a:lvl1pPr algn="l" defTabSz="457200" rtl="0" eaLnBrk="1" latinLnBrk="0" hangingPunct="1">
              <a:spcBef>
                <a:spcPct val="0"/>
              </a:spcBef>
              <a:buNone/>
              <a:defRPr sz="3600" kern="1200" spc="-150">
                <a:solidFill>
                  <a:srgbClr val="232325"/>
                </a:solidFill>
                <a:latin typeface="HUGE Avant Garde Bold"/>
                <a:ea typeface="+mj-ea"/>
                <a:cs typeface="HUGE Avant Garde Bold"/>
              </a:defRPr>
            </a:lvl1pPr>
          </a:lstStyle>
          <a:p>
            <a:pPr algn="ctr"/>
            <a:r>
              <a:rPr lang="en-US" sz="1600" dirty="0" smtClean="0"/>
              <a:t>Bananas.</a:t>
            </a:r>
            <a:endParaRPr lang="en-US" sz="1600" dirty="0"/>
          </a:p>
        </p:txBody>
      </p:sp>
      <p:sp>
        <p:nvSpPr>
          <p:cNvPr id="12" name="Rectangle 1"/>
          <p:cNvSpPr>
            <a:spLocks/>
          </p:cNvSpPr>
          <p:nvPr/>
        </p:nvSpPr>
        <p:spPr bwMode="auto">
          <a:xfrm>
            <a:off x="3349054" y="3857656"/>
            <a:ext cx="2458226" cy="167238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lIns="0" tIns="0" rIns="0" bIns="0" anchor="t"/>
          <a:lstStyle/>
          <a:p>
            <a:pPr algn="ctr">
              <a:lnSpc>
                <a:spcPct val="130000"/>
              </a:lnSpc>
            </a:pPr>
            <a:r>
              <a:rPr lang="en-US" sz="1200" spc="-105" dirty="0">
                <a:solidFill>
                  <a:srgbClr val="232325"/>
                </a:solidFill>
                <a:latin typeface="Copernicus-Book"/>
                <a:ea typeface="ＭＳ Ｐゴシック" charset="0"/>
                <a:cs typeface="Copernicus-Book"/>
                <a:sym typeface="HUGE Avant Garde Bold" charset="0"/>
              </a:rPr>
              <a:t>Calm</a:t>
            </a:r>
          </a:p>
          <a:p>
            <a:pPr algn="ctr">
              <a:lnSpc>
                <a:spcPct val="130000"/>
              </a:lnSpc>
            </a:pPr>
            <a:r>
              <a:rPr lang="en-US" sz="1200" spc="-105" dirty="0">
                <a:solidFill>
                  <a:srgbClr val="232325"/>
                </a:solidFill>
                <a:latin typeface="Copernicus-Book"/>
                <a:ea typeface="ＭＳ Ｐゴシック" charset="0"/>
                <a:cs typeface="Copernicus-Book"/>
                <a:sym typeface="HUGE Avant Garde Bold" charset="0"/>
              </a:rPr>
              <a:t>Distinctive</a:t>
            </a:r>
          </a:p>
          <a:p>
            <a:pPr algn="ctr">
              <a:lnSpc>
                <a:spcPct val="130000"/>
              </a:lnSpc>
            </a:pPr>
            <a:r>
              <a:rPr lang="en-US" sz="1200" spc="-105" dirty="0">
                <a:solidFill>
                  <a:srgbClr val="232325"/>
                </a:solidFill>
                <a:latin typeface="Copernicus-Book"/>
                <a:ea typeface="ＭＳ Ｐゴシック" charset="0"/>
                <a:cs typeface="Copernicus-Book"/>
                <a:sym typeface="HUGE Avant Garde Bold" charset="0"/>
              </a:rPr>
              <a:t>Juicy</a:t>
            </a:r>
          </a:p>
          <a:p>
            <a:pPr algn="ctr">
              <a:lnSpc>
                <a:spcPct val="130000"/>
              </a:lnSpc>
            </a:pPr>
            <a:r>
              <a:rPr lang="en-US" sz="1200" spc="-105" dirty="0">
                <a:solidFill>
                  <a:srgbClr val="232325"/>
                </a:solidFill>
                <a:latin typeface="Copernicus-Book"/>
                <a:ea typeface="ＭＳ Ｐゴシック" charset="0"/>
                <a:cs typeface="Copernicus-Book"/>
                <a:sym typeface="HUGE Avant Garde Bold" charset="0"/>
              </a:rPr>
              <a:t>Innovative</a:t>
            </a:r>
          </a:p>
          <a:p>
            <a:pPr algn="ctr">
              <a:lnSpc>
                <a:spcPct val="130000"/>
              </a:lnSpc>
            </a:pPr>
            <a:r>
              <a:rPr lang="en-US" sz="1200" spc="-105" dirty="0">
                <a:solidFill>
                  <a:srgbClr val="232325"/>
                </a:solidFill>
                <a:latin typeface="Copernicus-Book"/>
                <a:ea typeface="ＭＳ Ｐゴシック" charset="0"/>
                <a:cs typeface="Copernicus-Book"/>
                <a:sym typeface="HUGE Avant Garde Bold" charset="0"/>
              </a:rPr>
              <a:t>Unexpected</a:t>
            </a:r>
          </a:p>
        </p:txBody>
      </p:sp>
      <p:sp>
        <p:nvSpPr>
          <p:cNvPr id="13" name="Title 3"/>
          <p:cNvSpPr txBox="1">
            <a:spLocks/>
          </p:cNvSpPr>
          <p:nvPr/>
        </p:nvSpPr>
        <p:spPr>
          <a:xfrm>
            <a:off x="3052111" y="3567659"/>
            <a:ext cx="3052110" cy="312539"/>
          </a:xfrm>
          <a:prstGeom prst="rect">
            <a:avLst/>
          </a:prstGeom>
        </p:spPr>
        <p:txBody>
          <a:bodyPr vert="horz" lIns="0" tIns="0" rIns="0" bIns="0" rtlCol="0" anchor="t" anchorCtr="0">
            <a:noAutofit/>
          </a:bodyPr>
          <a:lstStyle>
            <a:lvl1pPr algn="l" defTabSz="457200" rtl="0" eaLnBrk="1" latinLnBrk="0" hangingPunct="1">
              <a:spcBef>
                <a:spcPct val="0"/>
              </a:spcBef>
              <a:buNone/>
              <a:defRPr sz="3600" kern="1200" spc="-150">
                <a:solidFill>
                  <a:srgbClr val="232325"/>
                </a:solidFill>
                <a:latin typeface="HUGE Avant Garde Bold"/>
                <a:ea typeface="+mj-ea"/>
                <a:cs typeface="HUGE Avant Garde Bold"/>
              </a:defRPr>
            </a:lvl1pPr>
          </a:lstStyle>
          <a:p>
            <a:pPr algn="ctr"/>
            <a:r>
              <a:rPr lang="en-US" sz="1600" dirty="0" smtClean="0"/>
              <a:t>Pears.</a:t>
            </a:r>
            <a:endParaRPr lang="en-US" sz="1600" dirty="0"/>
          </a:p>
        </p:txBody>
      </p:sp>
      <p:sp>
        <p:nvSpPr>
          <p:cNvPr id="14" name="Rectangle 1"/>
          <p:cNvSpPr>
            <a:spLocks/>
          </p:cNvSpPr>
          <p:nvPr/>
        </p:nvSpPr>
        <p:spPr bwMode="auto">
          <a:xfrm>
            <a:off x="296944" y="3857656"/>
            <a:ext cx="2458226" cy="167238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lIns="0" tIns="0" rIns="0" bIns="0" anchor="t"/>
          <a:lstStyle/>
          <a:p>
            <a:pPr algn="ctr">
              <a:lnSpc>
                <a:spcPct val="130000"/>
              </a:lnSpc>
            </a:pPr>
            <a:r>
              <a:rPr lang="en-US" sz="1200" spc="-105" dirty="0">
                <a:solidFill>
                  <a:srgbClr val="232325"/>
                </a:solidFill>
                <a:latin typeface="Copernicus-Book"/>
                <a:ea typeface="ＭＳ Ｐゴシック" charset="0"/>
                <a:cs typeface="Copernicus-Book"/>
                <a:sym typeface="HUGE Avant Garde Bold" charset="0"/>
              </a:rPr>
              <a:t>Calm</a:t>
            </a:r>
          </a:p>
          <a:p>
            <a:pPr algn="ctr">
              <a:lnSpc>
                <a:spcPct val="130000"/>
              </a:lnSpc>
            </a:pPr>
            <a:r>
              <a:rPr lang="en-US" sz="1200" spc="-105" dirty="0">
                <a:solidFill>
                  <a:srgbClr val="232325"/>
                </a:solidFill>
                <a:latin typeface="Copernicus-Book"/>
                <a:ea typeface="ＭＳ Ｐゴシック" charset="0"/>
                <a:cs typeface="Copernicus-Book"/>
                <a:sym typeface="HUGE Avant Garde Bold" charset="0"/>
              </a:rPr>
              <a:t>Distinctive</a:t>
            </a:r>
          </a:p>
          <a:p>
            <a:pPr algn="ctr">
              <a:lnSpc>
                <a:spcPct val="130000"/>
              </a:lnSpc>
            </a:pPr>
            <a:r>
              <a:rPr lang="en-US" sz="1200" spc="-105" dirty="0">
                <a:solidFill>
                  <a:srgbClr val="232325"/>
                </a:solidFill>
                <a:latin typeface="Copernicus-Book"/>
                <a:ea typeface="ＭＳ Ｐゴシック" charset="0"/>
                <a:cs typeface="Copernicus-Book"/>
                <a:sym typeface="HUGE Avant Garde Bold" charset="0"/>
              </a:rPr>
              <a:t>Juicy</a:t>
            </a:r>
          </a:p>
          <a:p>
            <a:pPr algn="ctr">
              <a:lnSpc>
                <a:spcPct val="130000"/>
              </a:lnSpc>
            </a:pPr>
            <a:r>
              <a:rPr lang="en-US" sz="1200" spc="-105" dirty="0">
                <a:solidFill>
                  <a:srgbClr val="232325"/>
                </a:solidFill>
                <a:latin typeface="Copernicus-Book"/>
                <a:ea typeface="ＭＳ Ｐゴシック" charset="0"/>
                <a:cs typeface="Copernicus-Book"/>
                <a:sym typeface="HUGE Avant Garde Bold" charset="0"/>
              </a:rPr>
              <a:t>Innovative</a:t>
            </a:r>
          </a:p>
          <a:p>
            <a:pPr algn="ctr">
              <a:lnSpc>
                <a:spcPct val="130000"/>
              </a:lnSpc>
            </a:pPr>
            <a:r>
              <a:rPr lang="en-US" sz="1200" spc="-105" dirty="0">
                <a:solidFill>
                  <a:srgbClr val="232325"/>
                </a:solidFill>
                <a:latin typeface="Copernicus-Book"/>
                <a:ea typeface="ＭＳ Ｐゴシック" charset="0"/>
                <a:cs typeface="Copernicus-Book"/>
                <a:sym typeface="HUGE Avant Garde Bold" charset="0"/>
              </a:rPr>
              <a:t>Unexpected</a:t>
            </a:r>
          </a:p>
          <a:p>
            <a:pPr algn="ctr">
              <a:lnSpc>
                <a:spcPct val="130000"/>
              </a:lnSpc>
            </a:pPr>
            <a:endParaRPr lang="en-US" sz="1200" spc="-105" dirty="0">
              <a:solidFill>
                <a:srgbClr val="232325"/>
              </a:solidFill>
              <a:latin typeface="Copernicus-Book"/>
              <a:ea typeface="ＭＳ Ｐゴシック" charset="0"/>
              <a:cs typeface="Copernicus-Book"/>
              <a:sym typeface="HUGE Avant Garde Bold" charset="0"/>
            </a:endParaRPr>
          </a:p>
        </p:txBody>
      </p:sp>
      <p:sp>
        <p:nvSpPr>
          <p:cNvPr id="15" name="Title 3"/>
          <p:cNvSpPr txBox="1">
            <a:spLocks/>
          </p:cNvSpPr>
          <p:nvPr/>
        </p:nvSpPr>
        <p:spPr>
          <a:xfrm>
            <a:off x="1" y="3567659"/>
            <a:ext cx="3052110" cy="312539"/>
          </a:xfrm>
          <a:prstGeom prst="rect">
            <a:avLst/>
          </a:prstGeom>
        </p:spPr>
        <p:txBody>
          <a:bodyPr vert="horz" lIns="0" tIns="0" rIns="0" bIns="0" rtlCol="0" anchor="t" anchorCtr="0">
            <a:noAutofit/>
          </a:bodyPr>
          <a:lstStyle>
            <a:lvl1pPr algn="l" defTabSz="457200" rtl="0" eaLnBrk="1" latinLnBrk="0" hangingPunct="1">
              <a:spcBef>
                <a:spcPct val="0"/>
              </a:spcBef>
              <a:buNone/>
              <a:defRPr sz="3600" kern="1200" spc="-150">
                <a:solidFill>
                  <a:srgbClr val="232325"/>
                </a:solidFill>
                <a:latin typeface="HUGE Avant Garde Bold"/>
                <a:ea typeface="+mj-ea"/>
                <a:cs typeface="HUGE Avant Garde Bold"/>
              </a:defRPr>
            </a:lvl1pPr>
          </a:lstStyle>
          <a:p>
            <a:pPr algn="ctr"/>
            <a:r>
              <a:rPr lang="en-US" sz="1600" dirty="0" smtClean="0"/>
              <a:t>Plums.</a:t>
            </a:r>
            <a:endParaRPr lang="en-US" sz="1600" dirty="0"/>
          </a:p>
        </p:txBody>
      </p:sp>
      <p:sp>
        <p:nvSpPr>
          <p:cNvPr id="16" name="Rectangle 1"/>
          <p:cNvSpPr>
            <a:spLocks/>
          </p:cNvSpPr>
          <p:nvPr/>
        </p:nvSpPr>
        <p:spPr bwMode="auto">
          <a:xfrm>
            <a:off x="6401166" y="3857656"/>
            <a:ext cx="2458226" cy="167238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lIns="0" tIns="0" rIns="0" bIns="0" anchor="t"/>
          <a:lstStyle/>
          <a:p>
            <a:pPr algn="ctr">
              <a:lnSpc>
                <a:spcPct val="130000"/>
              </a:lnSpc>
            </a:pPr>
            <a:r>
              <a:rPr lang="en-US" sz="1200" spc="-105" dirty="0">
                <a:solidFill>
                  <a:srgbClr val="232325"/>
                </a:solidFill>
                <a:latin typeface="Copernicus-Book"/>
                <a:ea typeface="ＭＳ Ｐゴシック" charset="0"/>
                <a:cs typeface="Copernicus-Book"/>
                <a:sym typeface="HUGE Avant Garde Bold" charset="0"/>
              </a:rPr>
              <a:t>Yellow</a:t>
            </a:r>
          </a:p>
          <a:p>
            <a:pPr algn="ctr">
              <a:lnSpc>
                <a:spcPct val="130000"/>
              </a:lnSpc>
            </a:pPr>
            <a:r>
              <a:rPr lang="en-US" sz="1200" spc="-105" dirty="0">
                <a:solidFill>
                  <a:srgbClr val="232325"/>
                </a:solidFill>
                <a:latin typeface="Copernicus-Book"/>
                <a:ea typeface="ＭＳ Ｐゴシック" charset="0"/>
                <a:cs typeface="Copernicus-Book"/>
                <a:sym typeface="HUGE Avant Garde Bold" charset="0"/>
              </a:rPr>
              <a:t>Distinctive</a:t>
            </a:r>
          </a:p>
          <a:p>
            <a:pPr algn="ctr">
              <a:lnSpc>
                <a:spcPct val="130000"/>
              </a:lnSpc>
            </a:pPr>
            <a:r>
              <a:rPr lang="en-US" sz="1200" spc="-105" dirty="0">
                <a:solidFill>
                  <a:srgbClr val="232325"/>
                </a:solidFill>
                <a:latin typeface="Copernicus-Book"/>
                <a:ea typeface="ＭＳ Ｐゴシック" charset="0"/>
                <a:cs typeface="Copernicus-Book"/>
                <a:sym typeface="HUGE Avant Garde Bold" charset="0"/>
              </a:rPr>
              <a:t>Juicy</a:t>
            </a:r>
          </a:p>
          <a:p>
            <a:pPr algn="ctr">
              <a:lnSpc>
                <a:spcPct val="130000"/>
              </a:lnSpc>
            </a:pPr>
            <a:r>
              <a:rPr lang="en-US" sz="1200" spc="-105" dirty="0">
                <a:solidFill>
                  <a:srgbClr val="232325"/>
                </a:solidFill>
                <a:latin typeface="Copernicus-Book"/>
                <a:ea typeface="ＭＳ Ｐゴシック" charset="0"/>
                <a:cs typeface="Copernicus-Book"/>
                <a:sym typeface="HUGE Avant Garde Bold" charset="0"/>
              </a:rPr>
              <a:t>Innovative</a:t>
            </a:r>
          </a:p>
          <a:p>
            <a:pPr algn="ctr">
              <a:lnSpc>
                <a:spcPct val="130000"/>
              </a:lnSpc>
            </a:pPr>
            <a:r>
              <a:rPr lang="en-US" sz="1200" spc="-105" dirty="0">
                <a:solidFill>
                  <a:srgbClr val="232325"/>
                </a:solidFill>
                <a:latin typeface="Copernicus-Book"/>
                <a:ea typeface="ＭＳ Ｐゴシック" charset="0"/>
                <a:cs typeface="Copernicus-Book"/>
                <a:sym typeface="HUGE Avant Garde Bold" charset="0"/>
              </a:rPr>
              <a:t>Unexpected</a:t>
            </a:r>
          </a:p>
          <a:p>
            <a:pPr algn="ctr">
              <a:lnSpc>
                <a:spcPct val="130000"/>
              </a:lnSpc>
            </a:pPr>
            <a:endParaRPr lang="en-US" sz="1200" spc="-105" dirty="0">
              <a:solidFill>
                <a:srgbClr val="232325"/>
              </a:solidFill>
              <a:latin typeface="Copernicus-Book"/>
              <a:ea typeface="ＭＳ Ｐゴシック" charset="0"/>
              <a:cs typeface="Copernicus-Book"/>
              <a:sym typeface="HUGE Avant Garde Bold" charset="0"/>
            </a:endParaRPr>
          </a:p>
        </p:txBody>
      </p:sp>
      <p:sp>
        <p:nvSpPr>
          <p:cNvPr id="17" name="Title 3"/>
          <p:cNvSpPr txBox="1">
            <a:spLocks/>
          </p:cNvSpPr>
          <p:nvPr/>
        </p:nvSpPr>
        <p:spPr>
          <a:xfrm>
            <a:off x="6104223" y="3567659"/>
            <a:ext cx="3052110" cy="312539"/>
          </a:xfrm>
          <a:prstGeom prst="rect">
            <a:avLst/>
          </a:prstGeom>
        </p:spPr>
        <p:txBody>
          <a:bodyPr vert="horz" lIns="0" tIns="0" rIns="0" bIns="0" rtlCol="0" anchor="t" anchorCtr="0">
            <a:noAutofit/>
          </a:bodyPr>
          <a:lstStyle>
            <a:lvl1pPr algn="l" defTabSz="457200" rtl="0" eaLnBrk="1" latinLnBrk="0" hangingPunct="1">
              <a:spcBef>
                <a:spcPct val="0"/>
              </a:spcBef>
              <a:buNone/>
              <a:defRPr sz="3600" kern="1200" spc="-150">
                <a:solidFill>
                  <a:srgbClr val="232325"/>
                </a:solidFill>
                <a:latin typeface="HUGE Avant Garde Bold"/>
                <a:ea typeface="+mj-ea"/>
                <a:cs typeface="HUGE Avant Garde Bold"/>
              </a:defRPr>
            </a:lvl1pPr>
          </a:lstStyle>
          <a:p>
            <a:pPr algn="ctr"/>
            <a:r>
              <a:rPr lang="en-US" sz="1600" dirty="0" smtClean="0"/>
              <a:t>Grapes.</a:t>
            </a:r>
            <a:endParaRPr lang="en-US" sz="1600" dirty="0"/>
          </a:p>
        </p:txBody>
      </p:sp>
      <p:sp>
        <p:nvSpPr>
          <p:cNvPr id="18" name="Rectangle 1"/>
          <p:cNvSpPr txBox="1">
            <a:spLocks noChangeArrowheads="1"/>
          </p:cNvSpPr>
          <p:nvPr/>
        </p:nvSpPr>
        <p:spPr bwMode="auto">
          <a:xfrm>
            <a:off x="0" y="335004"/>
            <a:ext cx="9142828" cy="796128"/>
          </a:xfrm>
          <a:prstGeom prst="rect">
            <a:avLst/>
          </a:prstGeom>
          <a:noFill/>
          <a:ln>
            <a:noFill/>
          </a:ln>
          <a:effectLst/>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vert="horz" wrap="square" lIns="91440" tIns="0" rIns="91440" bIns="0" numCol="1" anchor="t" anchorCtr="0" compatLnSpc="1">
            <a:prstTxWarp prst="textNoShape">
              <a:avLst/>
            </a:prstTxWarp>
          </a:bodyPr>
          <a:lstStyle>
            <a:lvl1pPr algn="l" rtl="0" eaLnBrk="0" fontAlgn="base" hangingPunct="0">
              <a:spcBef>
                <a:spcPct val="0"/>
              </a:spcBef>
              <a:spcAft>
                <a:spcPct val="0"/>
              </a:spcAft>
              <a:defRPr sz="3600" kern="1200" spc="-150">
                <a:solidFill>
                  <a:schemeClr val="tx1"/>
                </a:solidFill>
                <a:latin typeface="HUGE Avant Garde Bold"/>
                <a:ea typeface="+mj-ea"/>
                <a:cs typeface="HUGE Avant Garde Bold"/>
                <a:sym typeface="HUGE Avant Garde Bold" charset="0"/>
              </a:defRPr>
            </a:lvl1pPr>
            <a:lvl2pPr algn="l" rtl="0" eaLnBrk="0" fontAlgn="base" hangingPunct="0">
              <a:spcBef>
                <a:spcPct val="0"/>
              </a:spcBef>
              <a:spcAft>
                <a:spcPct val="0"/>
              </a:spcAft>
              <a:defRPr sz="3400">
                <a:solidFill>
                  <a:schemeClr val="tx1"/>
                </a:solidFill>
                <a:latin typeface="HUGE Avant Garde Bold" charset="0"/>
                <a:ea typeface="ヒラギノ角ゴ ProN W6" charset="0"/>
                <a:cs typeface="ヒラギノ角ゴ ProN W6" charset="0"/>
                <a:sym typeface="HUGE Avant Garde Bold" charset="0"/>
              </a:defRPr>
            </a:lvl2pPr>
            <a:lvl3pPr algn="l" rtl="0" eaLnBrk="0" fontAlgn="base" hangingPunct="0">
              <a:spcBef>
                <a:spcPct val="0"/>
              </a:spcBef>
              <a:spcAft>
                <a:spcPct val="0"/>
              </a:spcAft>
              <a:defRPr sz="3400">
                <a:solidFill>
                  <a:schemeClr val="tx1"/>
                </a:solidFill>
                <a:latin typeface="HUGE Avant Garde Bold" charset="0"/>
                <a:ea typeface="ヒラギノ角ゴ ProN W6" charset="0"/>
                <a:cs typeface="ヒラギノ角ゴ ProN W6" charset="0"/>
                <a:sym typeface="HUGE Avant Garde Bold" charset="0"/>
              </a:defRPr>
            </a:lvl3pPr>
            <a:lvl4pPr algn="l" rtl="0" eaLnBrk="0" fontAlgn="base" hangingPunct="0">
              <a:spcBef>
                <a:spcPct val="0"/>
              </a:spcBef>
              <a:spcAft>
                <a:spcPct val="0"/>
              </a:spcAft>
              <a:defRPr sz="3400">
                <a:solidFill>
                  <a:schemeClr val="tx1"/>
                </a:solidFill>
                <a:latin typeface="HUGE Avant Garde Bold" charset="0"/>
                <a:ea typeface="ヒラギノ角ゴ ProN W6" charset="0"/>
                <a:cs typeface="ヒラギノ角ゴ ProN W6" charset="0"/>
                <a:sym typeface="HUGE Avant Garde Bold" charset="0"/>
              </a:defRPr>
            </a:lvl4pPr>
            <a:lvl5pPr algn="l" rtl="0" eaLnBrk="0" fontAlgn="base" hangingPunct="0">
              <a:spcBef>
                <a:spcPct val="0"/>
              </a:spcBef>
              <a:spcAft>
                <a:spcPct val="0"/>
              </a:spcAft>
              <a:defRPr sz="3400">
                <a:solidFill>
                  <a:schemeClr val="tx1"/>
                </a:solidFill>
                <a:latin typeface="HUGE Avant Garde Bold" charset="0"/>
                <a:ea typeface="ヒラギノ角ゴ ProN W6" charset="0"/>
                <a:cs typeface="ヒラギノ角ゴ ProN W6" charset="0"/>
                <a:sym typeface="HUGE Avant Garde Bold" charset="0"/>
              </a:defRPr>
            </a:lvl5pPr>
            <a:lvl6pPr marL="321407" algn="l" rtl="0" fontAlgn="base">
              <a:spcBef>
                <a:spcPct val="0"/>
              </a:spcBef>
              <a:spcAft>
                <a:spcPct val="0"/>
              </a:spcAft>
              <a:defRPr sz="3400">
                <a:solidFill>
                  <a:schemeClr val="tx1"/>
                </a:solidFill>
                <a:latin typeface="HUGE Avant Garde Bold" charset="0"/>
                <a:ea typeface="ヒラギノ角ゴ ProN W6" charset="0"/>
                <a:cs typeface="ヒラギノ角ゴ ProN W6" charset="0"/>
                <a:sym typeface="HUGE Avant Garde Bold" charset="0"/>
              </a:defRPr>
            </a:lvl6pPr>
            <a:lvl7pPr marL="642816" algn="l" rtl="0" fontAlgn="base">
              <a:spcBef>
                <a:spcPct val="0"/>
              </a:spcBef>
              <a:spcAft>
                <a:spcPct val="0"/>
              </a:spcAft>
              <a:defRPr sz="3400">
                <a:solidFill>
                  <a:schemeClr val="tx1"/>
                </a:solidFill>
                <a:latin typeface="HUGE Avant Garde Bold" charset="0"/>
                <a:ea typeface="ヒラギノ角ゴ ProN W6" charset="0"/>
                <a:cs typeface="ヒラギノ角ゴ ProN W6" charset="0"/>
                <a:sym typeface="HUGE Avant Garde Bold" charset="0"/>
              </a:defRPr>
            </a:lvl7pPr>
            <a:lvl8pPr marL="964224" algn="l" rtl="0" fontAlgn="base">
              <a:spcBef>
                <a:spcPct val="0"/>
              </a:spcBef>
              <a:spcAft>
                <a:spcPct val="0"/>
              </a:spcAft>
              <a:defRPr sz="3400">
                <a:solidFill>
                  <a:schemeClr val="tx1"/>
                </a:solidFill>
                <a:latin typeface="HUGE Avant Garde Bold" charset="0"/>
                <a:ea typeface="ヒラギノ角ゴ ProN W6" charset="0"/>
                <a:cs typeface="ヒラギノ角ゴ ProN W6" charset="0"/>
                <a:sym typeface="HUGE Avant Garde Bold" charset="0"/>
              </a:defRPr>
            </a:lvl8pPr>
            <a:lvl9pPr marL="1285631" algn="l" rtl="0" fontAlgn="base">
              <a:spcBef>
                <a:spcPct val="0"/>
              </a:spcBef>
              <a:spcAft>
                <a:spcPct val="0"/>
              </a:spcAft>
              <a:defRPr sz="3400">
                <a:solidFill>
                  <a:schemeClr val="tx1"/>
                </a:solidFill>
                <a:latin typeface="HUGE Avant Garde Bold" charset="0"/>
                <a:ea typeface="ヒラギノ角ゴ ProN W6" charset="0"/>
                <a:cs typeface="ヒラギノ角ゴ ProN W6" charset="0"/>
                <a:sym typeface="HUGE Avant Garde Bold" charset="0"/>
              </a:defRPr>
            </a:lvl9pPr>
          </a:lstStyle>
          <a:p>
            <a:pPr algn="ctr"/>
            <a:r>
              <a:rPr lang="en-US" dirty="0" smtClean="0">
                <a:solidFill>
                  <a:srgbClr val="232325"/>
                </a:solidFill>
              </a:rPr>
              <a:t>This is a table with a header.</a:t>
            </a:r>
            <a:endParaRPr lang="en-US" dirty="0">
              <a:solidFill>
                <a:srgbClr val="232325"/>
              </a:solidFill>
            </a:endParaRPr>
          </a:p>
        </p:txBody>
      </p:sp>
    </p:spTree>
    <p:extLst>
      <p:ext uri="{BB962C8B-B14F-4D97-AF65-F5344CB8AC3E}">
        <p14:creationId xmlns:p14="http://schemas.microsoft.com/office/powerpoint/2010/main" val="10221788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211_08B_23_tk3-0165.jpg"/>
          <p:cNvPicPr>
            <a:picLocks noChangeAspect="1"/>
          </p:cNvPicPr>
          <p:nvPr/>
        </p:nvPicPr>
        <p:blipFill rotWithShape="1">
          <a:blip r:embed="rId2">
            <a:extLst>
              <a:ext uri="{28A0092B-C50C-407E-A947-70E740481C1C}">
                <a14:useLocalDpi xmlns:a14="http://schemas.microsoft.com/office/drawing/2010/main" val="0"/>
              </a:ext>
            </a:extLst>
          </a:blip>
          <a:srcRect b="23026"/>
          <a:stretch/>
        </p:blipFill>
        <p:spPr>
          <a:xfrm>
            <a:off x="4564192" y="-6954"/>
            <a:ext cx="4579808" cy="1652474"/>
          </a:xfrm>
          <a:prstGeom prst="rect">
            <a:avLst/>
          </a:prstGeom>
        </p:spPr>
      </p:pic>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342"/>
            <a:ext cx="4570140" cy="1645250"/>
          </a:xfrm>
          <a:prstGeom prst="rect">
            <a:avLst/>
          </a:prstGeom>
        </p:spPr>
      </p:pic>
      <p:cxnSp>
        <p:nvCxnSpPr>
          <p:cNvPr id="16" name="Straight Connector 15"/>
          <p:cNvCxnSpPr/>
          <p:nvPr/>
        </p:nvCxnSpPr>
        <p:spPr>
          <a:xfrm>
            <a:off x="4572934" y="2358766"/>
            <a:ext cx="0" cy="2743200"/>
          </a:xfrm>
          <a:prstGeom prst="line">
            <a:avLst/>
          </a:prstGeom>
          <a:ln w="3175" cmpd="sng">
            <a:solidFill>
              <a:schemeClr val="bg1">
                <a:lumMod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21" name="Rectangle 1"/>
          <p:cNvSpPr>
            <a:spLocks/>
          </p:cNvSpPr>
          <p:nvPr/>
        </p:nvSpPr>
        <p:spPr bwMode="auto">
          <a:xfrm>
            <a:off x="369095" y="1822698"/>
            <a:ext cx="3940974" cy="359564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lIns="0" tIns="0" rIns="0" bIns="0" anchor="ctr"/>
          <a:lstStyle/>
          <a:p>
            <a:pPr algn="ctr">
              <a:lnSpc>
                <a:spcPct val="130000"/>
              </a:lnSpc>
            </a:pPr>
            <a:r>
              <a:rPr lang="en-US" spc="-105" dirty="0">
                <a:solidFill>
                  <a:srgbClr val="232325"/>
                </a:solidFill>
                <a:latin typeface="Copernicus-Book"/>
                <a:ea typeface="ＭＳ Ｐゴシック" charset="0"/>
                <a:cs typeface="Copernicus-Book"/>
                <a:sym typeface="HUGE Avant Garde Bold" charset="0"/>
              </a:rPr>
              <a:t>Bold</a:t>
            </a:r>
          </a:p>
          <a:p>
            <a:pPr algn="ctr">
              <a:lnSpc>
                <a:spcPct val="130000"/>
              </a:lnSpc>
            </a:pPr>
            <a:r>
              <a:rPr lang="en-US" spc="-105" dirty="0">
                <a:solidFill>
                  <a:srgbClr val="232325"/>
                </a:solidFill>
                <a:latin typeface="Copernicus-Book"/>
                <a:ea typeface="ＭＳ Ｐゴシック" charset="0"/>
                <a:cs typeface="Copernicus-Book"/>
                <a:sym typeface="HUGE Avant Garde Bold" charset="0"/>
              </a:rPr>
              <a:t>Provocative</a:t>
            </a:r>
          </a:p>
          <a:p>
            <a:pPr algn="ctr">
              <a:lnSpc>
                <a:spcPct val="130000"/>
              </a:lnSpc>
            </a:pPr>
            <a:r>
              <a:rPr lang="en-US" spc="-105" dirty="0">
                <a:solidFill>
                  <a:srgbClr val="232325"/>
                </a:solidFill>
                <a:latin typeface="Copernicus-Book"/>
                <a:ea typeface="ＭＳ Ｐゴシック" charset="0"/>
                <a:cs typeface="Copernicus-Book"/>
                <a:sym typeface="HUGE Avant Garde Bold" charset="0"/>
              </a:rPr>
              <a:t>Fearless</a:t>
            </a:r>
          </a:p>
          <a:p>
            <a:pPr algn="ctr">
              <a:lnSpc>
                <a:spcPct val="130000"/>
              </a:lnSpc>
            </a:pPr>
            <a:r>
              <a:rPr lang="en-US" spc="-105" dirty="0">
                <a:solidFill>
                  <a:srgbClr val="232325"/>
                </a:solidFill>
                <a:latin typeface="Copernicus-Book"/>
                <a:ea typeface="ＭＳ Ｐゴシック" charset="0"/>
                <a:cs typeface="Copernicus-Book"/>
                <a:sym typeface="HUGE Avant Garde Bold" charset="0"/>
              </a:rPr>
              <a:t>Authentic</a:t>
            </a:r>
          </a:p>
          <a:p>
            <a:pPr algn="ctr">
              <a:lnSpc>
                <a:spcPct val="130000"/>
              </a:lnSpc>
            </a:pPr>
            <a:r>
              <a:rPr lang="en-US" spc="-105" dirty="0">
                <a:solidFill>
                  <a:srgbClr val="232325"/>
                </a:solidFill>
                <a:latin typeface="Copernicus-Book"/>
                <a:ea typeface="ＭＳ Ｐゴシック" charset="0"/>
                <a:cs typeface="Copernicus-Book"/>
                <a:sym typeface="HUGE Avant Garde Bold" charset="0"/>
              </a:rPr>
              <a:t>Edgy</a:t>
            </a:r>
          </a:p>
          <a:p>
            <a:pPr algn="ctr">
              <a:lnSpc>
                <a:spcPct val="130000"/>
              </a:lnSpc>
            </a:pPr>
            <a:r>
              <a:rPr lang="en-US" spc="-105" dirty="0">
                <a:solidFill>
                  <a:srgbClr val="232325"/>
                </a:solidFill>
                <a:latin typeface="Copernicus-Book"/>
                <a:ea typeface="ＭＳ Ｐゴシック" charset="0"/>
                <a:cs typeface="Copernicus-Book"/>
                <a:sym typeface="HUGE Avant Garde Bold" charset="0"/>
              </a:rPr>
              <a:t>Impactful</a:t>
            </a:r>
          </a:p>
          <a:p>
            <a:pPr algn="ctr">
              <a:lnSpc>
                <a:spcPct val="130000"/>
              </a:lnSpc>
            </a:pPr>
            <a:r>
              <a:rPr lang="en-US" spc="-105" dirty="0">
                <a:solidFill>
                  <a:srgbClr val="232325"/>
                </a:solidFill>
                <a:latin typeface="Copernicus-Book"/>
                <a:ea typeface="ＭＳ Ｐゴシック" charset="0"/>
                <a:cs typeface="Copernicus-Book"/>
                <a:sym typeface="HUGE Avant Garde Bold" charset="0"/>
              </a:rPr>
              <a:t>Smart</a:t>
            </a:r>
          </a:p>
          <a:p>
            <a:pPr algn="ctr">
              <a:lnSpc>
                <a:spcPct val="130000"/>
              </a:lnSpc>
            </a:pPr>
            <a:r>
              <a:rPr lang="en-US" spc="-105" dirty="0">
                <a:solidFill>
                  <a:srgbClr val="232325"/>
                </a:solidFill>
                <a:latin typeface="Copernicus-Book"/>
                <a:ea typeface="ＭＳ Ｐゴシック" charset="0"/>
                <a:cs typeface="Copernicus-Book"/>
                <a:sym typeface="HUGE Avant Garde Bold" charset="0"/>
              </a:rPr>
              <a:t>Subversive</a:t>
            </a:r>
          </a:p>
          <a:p>
            <a:pPr algn="ctr">
              <a:lnSpc>
                <a:spcPct val="130000"/>
              </a:lnSpc>
            </a:pPr>
            <a:r>
              <a:rPr lang="en-US" spc="-105" dirty="0">
                <a:solidFill>
                  <a:srgbClr val="232325"/>
                </a:solidFill>
                <a:latin typeface="Copernicus-Book"/>
                <a:ea typeface="ＭＳ Ｐゴシック" charset="0"/>
                <a:cs typeface="Copernicus-Book"/>
                <a:sym typeface="HUGE Avant Garde Bold" charset="0"/>
              </a:rPr>
              <a:t>High-quality</a:t>
            </a:r>
          </a:p>
          <a:p>
            <a:pPr algn="ctr">
              <a:lnSpc>
                <a:spcPct val="130000"/>
              </a:lnSpc>
            </a:pPr>
            <a:r>
              <a:rPr lang="en-US" spc="-105" dirty="0">
                <a:solidFill>
                  <a:srgbClr val="232325"/>
                </a:solidFill>
                <a:latin typeface="Copernicus-Book"/>
                <a:ea typeface="ＭＳ Ｐゴシック" charset="0"/>
                <a:cs typeface="Copernicus-Book"/>
                <a:sym typeface="HUGE Avant Garde Bold" charset="0"/>
              </a:rPr>
              <a:t>Accessible</a:t>
            </a:r>
          </a:p>
        </p:txBody>
      </p:sp>
      <p:sp>
        <p:nvSpPr>
          <p:cNvPr id="22" name="Rectangle 1"/>
          <p:cNvSpPr>
            <a:spLocks/>
          </p:cNvSpPr>
          <p:nvPr/>
        </p:nvSpPr>
        <p:spPr bwMode="auto">
          <a:xfrm>
            <a:off x="4833938" y="1822698"/>
            <a:ext cx="4060037" cy="359564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lIns="0" tIns="0" rIns="0" bIns="0" anchor="ctr"/>
          <a:lstStyle/>
          <a:p>
            <a:pPr algn="ctr">
              <a:lnSpc>
                <a:spcPct val="130000"/>
              </a:lnSpc>
            </a:pPr>
            <a:r>
              <a:rPr lang="en-US" spc="-105" dirty="0">
                <a:solidFill>
                  <a:srgbClr val="232325"/>
                </a:solidFill>
                <a:latin typeface="Copernicus-Book"/>
                <a:ea typeface="ＭＳ Ｐゴシック" charset="0"/>
                <a:cs typeface="Copernicus-Book"/>
                <a:sym typeface="HUGE Avant Garde Bold" charset="0"/>
              </a:rPr>
              <a:t>Calm</a:t>
            </a:r>
          </a:p>
          <a:p>
            <a:pPr algn="ctr">
              <a:lnSpc>
                <a:spcPct val="130000"/>
              </a:lnSpc>
            </a:pPr>
            <a:r>
              <a:rPr lang="en-US" spc="-105" dirty="0">
                <a:solidFill>
                  <a:srgbClr val="232325"/>
                </a:solidFill>
                <a:latin typeface="Copernicus-Book"/>
                <a:ea typeface="ＭＳ Ｐゴシック" charset="0"/>
                <a:cs typeface="Copernicus-Book"/>
                <a:sym typeface="HUGE Avant Garde Bold" charset="0"/>
              </a:rPr>
              <a:t>Distinctive</a:t>
            </a:r>
          </a:p>
          <a:p>
            <a:pPr algn="ctr">
              <a:lnSpc>
                <a:spcPct val="130000"/>
              </a:lnSpc>
            </a:pPr>
            <a:r>
              <a:rPr lang="en-US" spc="-105" dirty="0">
                <a:solidFill>
                  <a:srgbClr val="232325"/>
                </a:solidFill>
                <a:latin typeface="Copernicus-Book"/>
                <a:ea typeface="ＭＳ Ｐゴシック" charset="0"/>
                <a:cs typeface="Copernicus-Book"/>
                <a:sym typeface="HUGE Avant Garde Bold" charset="0"/>
              </a:rPr>
              <a:t>Edgy</a:t>
            </a:r>
          </a:p>
          <a:p>
            <a:pPr algn="ctr">
              <a:lnSpc>
                <a:spcPct val="130000"/>
              </a:lnSpc>
            </a:pPr>
            <a:r>
              <a:rPr lang="en-US" spc="-105" dirty="0">
                <a:solidFill>
                  <a:srgbClr val="232325"/>
                </a:solidFill>
                <a:latin typeface="Copernicus-Book"/>
                <a:ea typeface="ＭＳ Ｐゴシック" charset="0"/>
                <a:cs typeface="Copernicus-Book"/>
                <a:sym typeface="HUGE Avant Garde Bold" charset="0"/>
              </a:rPr>
              <a:t>Innovative</a:t>
            </a:r>
          </a:p>
          <a:p>
            <a:pPr algn="ctr">
              <a:lnSpc>
                <a:spcPct val="130000"/>
              </a:lnSpc>
            </a:pPr>
            <a:r>
              <a:rPr lang="en-US" spc="-105" dirty="0">
                <a:solidFill>
                  <a:srgbClr val="232325"/>
                </a:solidFill>
                <a:latin typeface="Copernicus-Book"/>
                <a:ea typeface="ＭＳ Ｐゴシック" charset="0"/>
                <a:cs typeface="Copernicus-Book"/>
                <a:sym typeface="HUGE Avant Garde Bold" charset="0"/>
              </a:rPr>
              <a:t>Unexpected</a:t>
            </a:r>
          </a:p>
          <a:p>
            <a:pPr algn="ctr">
              <a:lnSpc>
                <a:spcPct val="130000"/>
              </a:lnSpc>
            </a:pPr>
            <a:r>
              <a:rPr lang="en-US" spc="-105" dirty="0">
                <a:solidFill>
                  <a:srgbClr val="232325"/>
                </a:solidFill>
                <a:latin typeface="Copernicus-Book"/>
                <a:ea typeface="ＭＳ Ｐゴシック" charset="0"/>
                <a:cs typeface="Copernicus-Book"/>
                <a:sym typeface="HUGE Avant Garde Bold" charset="0"/>
              </a:rPr>
              <a:t>Clever</a:t>
            </a:r>
          </a:p>
          <a:p>
            <a:pPr algn="ctr">
              <a:lnSpc>
                <a:spcPct val="130000"/>
              </a:lnSpc>
            </a:pPr>
            <a:r>
              <a:rPr lang="en-US" spc="-105" dirty="0">
                <a:solidFill>
                  <a:srgbClr val="232325"/>
                </a:solidFill>
                <a:latin typeface="Copernicus-Book"/>
                <a:ea typeface="ＭＳ Ｐゴシック" charset="0"/>
                <a:cs typeface="Copernicus-Book"/>
                <a:sym typeface="HUGE Avant Garde Bold" charset="0"/>
              </a:rPr>
              <a:t>Smart</a:t>
            </a:r>
          </a:p>
          <a:p>
            <a:pPr algn="ctr">
              <a:lnSpc>
                <a:spcPct val="130000"/>
              </a:lnSpc>
            </a:pPr>
            <a:r>
              <a:rPr lang="en-US" spc="-105" dirty="0">
                <a:solidFill>
                  <a:srgbClr val="232325"/>
                </a:solidFill>
                <a:latin typeface="Copernicus-Book"/>
                <a:ea typeface="ＭＳ Ｐゴシック" charset="0"/>
                <a:cs typeface="Copernicus-Book"/>
                <a:sym typeface="HUGE Avant Garde Bold" charset="0"/>
              </a:rPr>
              <a:t>Irreverent</a:t>
            </a:r>
          </a:p>
          <a:p>
            <a:pPr algn="ctr">
              <a:lnSpc>
                <a:spcPct val="130000"/>
              </a:lnSpc>
            </a:pPr>
            <a:r>
              <a:rPr lang="en-US" spc="-105" dirty="0">
                <a:solidFill>
                  <a:srgbClr val="232325"/>
                </a:solidFill>
                <a:latin typeface="Copernicus-Book"/>
                <a:ea typeface="ＭＳ Ｐゴシック" charset="0"/>
                <a:cs typeface="Copernicus-Book"/>
                <a:sym typeface="HUGE Avant Garde Bold" charset="0"/>
              </a:rPr>
              <a:t>A leader</a:t>
            </a:r>
          </a:p>
          <a:p>
            <a:pPr algn="ctr">
              <a:lnSpc>
                <a:spcPct val="130000"/>
              </a:lnSpc>
            </a:pPr>
            <a:r>
              <a:rPr lang="en-US" spc="-105" dirty="0">
                <a:solidFill>
                  <a:srgbClr val="232325"/>
                </a:solidFill>
                <a:latin typeface="Copernicus-Book"/>
                <a:ea typeface="ＭＳ Ｐゴシック" charset="0"/>
                <a:cs typeface="Copernicus-Book"/>
                <a:sym typeface="HUGE Avant Garde Bold" charset="0"/>
              </a:rPr>
              <a:t>Thought-provoking</a:t>
            </a:r>
          </a:p>
        </p:txBody>
      </p:sp>
      <p:sp>
        <p:nvSpPr>
          <p:cNvPr id="9" name="Title 3"/>
          <p:cNvSpPr>
            <a:spLocks noGrp="1"/>
          </p:cNvSpPr>
          <p:nvPr>
            <p:ph type="title" idx="4294967295"/>
          </p:nvPr>
        </p:nvSpPr>
        <p:spPr>
          <a:xfrm>
            <a:off x="4822960" y="167268"/>
            <a:ext cx="4071016" cy="1304032"/>
          </a:xfrm>
        </p:spPr>
        <p:txBody>
          <a:bodyPr anchor="ctr">
            <a:noAutofit/>
          </a:bodyPr>
          <a:lstStyle/>
          <a:p>
            <a:pPr algn="ctr"/>
            <a:r>
              <a:rPr lang="en-US" sz="3200" dirty="0" smtClean="0">
                <a:solidFill>
                  <a:schemeClr val="bg1"/>
                </a:solidFill>
              </a:rPr>
              <a:t>Brand Y</a:t>
            </a:r>
            <a:endParaRPr lang="en-US" sz="3200" dirty="0">
              <a:solidFill>
                <a:schemeClr val="bg1"/>
              </a:solidFill>
            </a:endParaRPr>
          </a:p>
        </p:txBody>
      </p:sp>
      <p:sp>
        <p:nvSpPr>
          <p:cNvPr id="10" name="Title 3"/>
          <p:cNvSpPr txBox="1">
            <a:spLocks/>
          </p:cNvSpPr>
          <p:nvPr/>
        </p:nvSpPr>
        <p:spPr>
          <a:xfrm>
            <a:off x="397424" y="167268"/>
            <a:ext cx="3778088" cy="1304032"/>
          </a:xfrm>
          <a:prstGeom prst="rect">
            <a:avLst/>
          </a:prstGeom>
          <a:ln>
            <a:noFill/>
          </a:ln>
        </p:spPr>
        <p:txBody>
          <a:bodyPr vert="horz" lIns="91440" tIns="45720" rIns="91440" bIns="45720" rtlCol="0" anchor="ctr">
            <a:noAutofit/>
          </a:bodyPr>
          <a:lstStyle>
            <a:lvl1pPr algn="ctr" defTabSz="457200" rtl="0" eaLnBrk="1" latinLnBrk="0" hangingPunct="1">
              <a:spcBef>
                <a:spcPct val="0"/>
              </a:spcBef>
              <a:buNone/>
              <a:defRPr sz="3600" b="0" kern="1200" spc="-150">
                <a:solidFill>
                  <a:srgbClr val="232325"/>
                </a:solidFill>
                <a:latin typeface="HUGE Avant Garde Bold"/>
                <a:ea typeface="+mj-ea"/>
                <a:cs typeface="HUGE Avant Garde Bold"/>
              </a:defRPr>
            </a:lvl1pPr>
          </a:lstStyle>
          <a:p>
            <a:r>
              <a:rPr lang="en-US" sz="3200" dirty="0" smtClean="0">
                <a:solidFill>
                  <a:prstClr val="white"/>
                </a:solidFill>
              </a:rPr>
              <a:t>Brand X.</a:t>
            </a:r>
            <a:endParaRPr lang="en-US" sz="3200" dirty="0">
              <a:solidFill>
                <a:prstClr val="white"/>
              </a:solidFill>
            </a:endParaRPr>
          </a:p>
        </p:txBody>
      </p:sp>
    </p:spTree>
    <p:extLst>
      <p:ext uri="{BB962C8B-B14F-4D97-AF65-F5344CB8AC3E}">
        <p14:creationId xmlns:p14="http://schemas.microsoft.com/office/powerpoint/2010/main" val="26382994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This is supporting copy for the image.</a:t>
            </a:r>
          </a:p>
          <a:p>
            <a:endParaRPr lang="en-US" dirty="0"/>
          </a:p>
        </p:txBody>
      </p:sp>
      <p:sp>
        <p:nvSpPr>
          <p:cNvPr id="4" name="Title 3"/>
          <p:cNvSpPr>
            <a:spLocks noGrp="1"/>
          </p:cNvSpPr>
          <p:nvPr>
            <p:ph type="title"/>
          </p:nvPr>
        </p:nvSpPr>
        <p:spPr/>
        <p:txBody>
          <a:bodyPr/>
          <a:lstStyle/>
          <a:p>
            <a:r>
              <a:rPr lang="en-US" dirty="0" smtClean="0"/>
              <a:t>This is a picture with description.</a:t>
            </a:r>
            <a:br>
              <a:rPr lang="en-US" dirty="0" smtClean="0"/>
            </a:br>
            <a:endParaRPr lang="en-US" dirty="0"/>
          </a:p>
        </p:txBody>
      </p:sp>
      <p:pic>
        <p:nvPicPr>
          <p:cNvPr id="6" name="Picture Placeholder 5"/>
          <p:cNvPicPr>
            <a:picLocks noGrp="1" noChangeAspect="1"/>
          </p:cNvPicPr>
          <p:nvPr>
            <p:ph type="pic" sz="quarter" idx="11"/>
          </p:nvPr>
        </p:nvPicPr>
        <p:blipFill rotWithShape="1">
          <a:blip r:embed="rId2"/>
          <a:srcRect t="19729" b="19729"/>
          <a:stretch/>
        </p:blipFill>
        <p:spPr>
          <a:prstGeom prst="rect">
            <a:avLst/>
          </a:prstGeom>
        </p:spPr>
      </p:pic>
    </p:spTree>
    <p:extLst>
      <p:ext uri="{BB962C8B-B14F-4D97-AF65-F5344CB8AC3E}">
        <p14:creationId xmlns:p14="http://schemas.microsoft.com/office/powerpoint/2010/main" val="133804202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2400" dirty="0" err="1" smtClean="0">
                <a:latin typeface="Copernicus Book" charset="0"/>
                <a:ea typeface="Copernicus Book" charset="0"/>
                <a:cs typeface="Copernicus Book" charset="0"/>
              </a:rPr>
              <a:t>LendingClub</a:t>
            </a:r>
            <a:r>
              <a:rPr lang="en-US" sz="2400" dirty="0" smtClean="0">
                <a:latin typeface="Copernicus Book" charset="0"/>
                <a:ea typeface="Copernicus Book" charset="0"/>
                <a:cs typeface="Copernicus Book" charset="0"/>
              </a:rPr>
              <a:t> provides credit history information on each borrower to potential lenders.  This enables lenders to evaluate the risk level of each individual loan. </a:t>
            </a:r>
            <a:endParaRPr lang="en-US" sz="2400" dirty="0">
              <a:latin typeface="Copernicus Book" charset="0"/>
              <a:ea typeface="Copernicus Book" charset="0"/>
              <a:cs typeface="Copernicus Book" charset="0"/>
            </a:endParaRPr>
          </a:p>
        </p:txBody>
      </p:sp>
      <p:pic>
        <p:nvPicPr>
          <p:cNvPr id="4" name="Picture Placeholder 3"/>
          <p:cNvPicPr>
            <a:picLocks noGrp="1" noChangeAspect="1"/>
          </p:cNvPicPr>
          <p:nvPr>
            <p:ph type="pic" sz="quarter" idx="11"/>
          </p:nvPr>
        </p:nvPicPr>
        <p:blipFill rotWithShape="1">
          <a:blip r:embed="rId2">
            <a:extLst>
              <a:ext uri="{28A0092B-C50C-407E-A947-70E740481C1C}">
                <a14:useLocalDpi xmlns:a14="http://schemas.microsoft.com/office/drawing/2010/main" val="0"/>
              </a:ext>
            </a:extLst>
          </a:blip>
          <a:srcRect l="-26708" t="159" r="-26708" b="15021"/>
          <a:stretch/>
        </p:blipFill>
        <p:spPr/>
      </p:pic>
    </p:spTree>
    <p:extLst>
      <p:ext uri="{BB962C8B-B14F-4D97-AF65-F5344CB8AC3E}">
        <p14:creationId xmlns:p14="http://schemas.microsoft.com/office/powerpoint/2010/main" val="18658476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sz="1400" dirty="0" smtClean="0"/>
              <a:t>This is just a caption for a larger image.</a:t>
            </a:r>
            <a:endParaRPr lang="en-US" sz="1400" dirty="0"/>
          </a:p>
        </p:txBody>
      </p:sp>
      <p:pic>
        <p:nvPicPr>
          <p:cNvPr id="6" name="Picture Placeholder 5"/>
          <p:cNvPicPr>
            <a:picLocks noGrp="1" noChangeAspect="1"/>
          </p:cNvPicPr>
          <p:nvPr>
            <p:ph type="pic" sz="quarter" idx="11"/>
          </p:nvPr>
        </p:nvPicPr>
        <p:blipFill rotWithShape="1">
          <a:blip r:embed="rId2"/>
          <a:srcRect t="14467" b="14467"/>
          <a:stretch/>
        </p:blipFill>
        <p:spPr>
          <a:prstGeom prst="rect">
            <a:avLst/>
          </a:prstGeom>
        </p:spPr>
      </p:pic>
    </p:spTree>
    <p:extLst>
      <p:ext uri="{BB962C8B-B14F-4D97-AF65-F5344CB8AC3E}">
        <p14:creationId xmlns:p14="http://schemas.microsoft.com/office/powerpoint/2010/main" val="35632608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p:cNvSpPr>
            <a:spLocks noGrp="1"/>
          </p:cNvSpPr>
          <p:nvPr>
            <p:ph type="pic" sz="quarter" idx="11"/>
          </p:nvPr>
        </p:nvSpPr>
        <p:spPr/>
      </p:sp>
      <p:pic>
        <p:nvPicPr>
          <p:cNvPr id="4" name="Picture 3"/>
          <p:cNvPicPr>
            <a:picLocks noChangeAspect="1"/>
          </p:cNvPicPr>
          <p:nvPr/>
        </p:nvPicPr>
        <p:blipFill rotWithShape="1">
          <a:blip r:embed="rId3"/>
          <a:srcRect t="22096"/>
          <a:stretch/>
        </p:blipFill>
        <p:spPr>
          <a:xfrm>
            <a:off x="0" y="-38101"/>
            <a:ext cx="9144000" cy="5753101"/>
          </a:xfrm>
          <a:prstGeom prst="rect">
            <a:avLst/>
          </a:prstGeom>
        </p:spPr>
      </p:pic>
    </p:spTree>
    <p:extLst>
      <p:ext uri="{BB962C8B-B14F-4D97-AF65-F5344CB8AC3E}">
        <p14:creationId xmlns:p14="http://schemas.microsoft.com/office/powerpoint/2010/main" val="19407086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2"/>
          <p:cNvPicPr>
            <a:picLocks noGrp="1" noChangeAspect="1"/>
          </p:cNvPicPr>
          <p:nvPr>
            <p:ph type="pic" sz="quarter" idx="11"/>
          </p:nvPr>
        </p:nvPicPr>
        <p:blipFill>
          <a:blip r:embed="rId3">
            <a:extLst>
              <a:ext uri="{28A0092B-C50C-407E-A947-70E740481C1C}">
                <a14:useLocalDpi xmlns:a14="http://schemas.microsoft.com/office/drawing/2010/main" val="0"/>
              </a:ext>
            </a:extLst>
          </a:blip>
          <a:stretch>
            <a:fillRect/>
          </a:stretch>
        </p:blipFill>
        <p:spPr>
          <a:xfrm>
            <a:off x="-1293" y="0"/>
            <a:ext cx="9144000" cy="5715000"/>
          </a:xfrm>
        </p:spPr>
      </p:pic>
    </p:spTree>
    <p:extLst>
      <p:ext uri="{BB962C8B-B14F-4D97-AF65-F5344CB8AC3E}">
        <p14:creationId xmlns:p14="http://schemas.microsoft.com/office/powerpoint/2010/main" val="36299731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2"/>
          <p:cNvPicPr>
            <a:picLocks noGrp="1" noChangeAspect="1"/>
          </p:cNvPicPr>
          <p:nvPr>
            <p:ph type="pic" sz="quarter" idx="11"/>
          </p:nvPr>
        </p:nvPicPr>
        <p:blipFill>
          <a:blip r:embed="rId3">
            <a:extLst>
              <a:ext uri="{28A0092B-C50C-407E-A947-70E740481C1C}">
                <a14:useLocalDpi xmlns:a14="http://schemas.microsoft.com/office/drawing/2010/main" val="0"/>
              </a:ext>
            </a:extLst>
          </a:blip>
          <a:stretch>
            <a:fillRect/>
          </a:stretch>
        </p:blipFill>
        <p:spPr>
          <a:xfrm>
            <a:off x="-1293" y="0"/>
            <a:ext cx="9144000" cy="5715000"/>
          </a:xfrm>
        </p:spPr>
      </p:pic>
    </p:spTree>
    <p:extLst>
      <p:ext uri="{BB962C8B-B14F-4D97-AF65-F5344CB8AC3E}">
        <p14:creationId xmlns:p14="http://schemas.microsoft.com/office/powerpoint/2010/main" val="39496810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2"/>
          <p:cNvPicPr>
            <a:picLocks noGrp="1" noChangeAspect="1"/>
          </p:cNvPicPr>
          <p:nvPr>
            <p:ph type="pic" sz="quarter" idx="11"/>
          </p:nvPr>
        </p:nvPicPr>
        <p:blipFill>
          <a:blip r:embed="rId3">
            <a:extLst>
              <a:ext uri="{28A0092B-C50C-407E-A947-70E740481C1C}">
                <a14:useLocalDpi xmlns:a14="http://schemas.microsoft.com/office/drawing/2010/main" val="0"/>
              </a:ext>
            </a:extLst>
          </a:blip>
          <a:stretch>
            <a:fillRect/>
          </a:stretch>
        </p:blipFill>
        <p:spPr>
          <a:xfrm>
            <a:off x="-1293" y="0"/>
            <a:ext cx="9144000" cy="5715000"/>
          </a:xfrm>
        </p:spPr>
      </p:pic>
    </p:spTree>
    <p:extLst>
      <p:ext uri="{BB962C8B-B14F-4D97-AF65-F5344CB8AC3E}">
        <p14:creationId xmlns:p14="http://schemas.microsoft.com/office/powerpoint/2010/main" val="19654927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232325"/>
        </a:solidFill>
        <a:effectLst/>
      </p:bgPr>
    </p:bg>
    <p:spTree>
      <p:nvGrpSpPr>
        <p:cNvPr id="1" name=""/>
        <p:cNvGrpSpPr/>
        <p:nvPr/>
      </p:nvGrpSpPr>
      <p:grpSpPr>
        <a:xfrm>
          <a:off x="0" y="0"/>
          <a:ext cx="0" cy="0"/>
          <a:chOff x="0" y="0"/>
          <a:chExt cx="0" cy="0"/>
        </a:xfrm>
      </p:grpSpPr>
      <p:pic>
        <p:nvPicPr>
          <p:cNvPr id="5" name="Picture Placeholder 2"/>
          <p:cNvPicPr>
            <a:picLocks noGrp="1" noChangeAspect="1"/>
          </p:cNvPicPr>
          <p:nvPr>
            <p:ph type="pic" sz="quarter" idx="11"/>
          </p:nvPr>
        </p:nvPicPr>
        <p:blipFill>
          <a:blip r:embed="rId2">
            <a:extLst>
              <a:ext uri="{28A0092B-C50C-407E-A947-70E740481C1C}">
                <a14:useLocalDpi xmlns:a14="http://schemas.microsoft.com/office/drawing/2010/main" val="0"/>
              </a:ext>
            </a:extLst>
          </a:blip>
          <a:stretch>
            <a:fillRect/>
          </a:stretch>
        </p:blipFill>
        <p:spPr>
          <a:xfrm>
            <a:off x="-1293" y="0"/>
            <a:ext cx="9144000" cy="5715000"/>
          </a:xfrm>
        </p:spPr>
      </p:pic>
    </p:spTree>
    <p:extLst>
      <p:ext uri="{BB962C8B-B14F-4D97-AF65-F5344CB8AC3E}">
        <p14:creationId xmlns:p14="http://schemas.microsoft.com/office/powerpoint/2010/main" val="13488365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232325"/>
        </a:solidFill>
        <a:effectLst/>
      </p:bgPr>
    </p:bg>
    <p:spTree>
      <p:nvGrpSpPr>
        <p:cNvPr id="1" name=""/>
        <p:cNvGrpSpPr/>
        <p:nvPr/>
      </p:nvGrpSpPr>
      <p:grpSpPr>
        <a:xfrm>
          <a:off x="0" y="0"/>
          <a:ext cx="0" cy="0"/>
          <a:chOff x="0" y="0"/>
          <a:chExt cx="0" cy="0"/>
        </a:xfrm>
      </p:grpSpPr>
      <p:sp>
        <p:nvSpPr>
          <p:cNvPr id="2" name="Picture Placeholder 1"/>
          <p:cNvSpPr>
            <a:spLocks noGrp="1"/>
          </p:cNvSpPr>
          <p:nvPr>
            <p:ph type="pic" sz="quarter" idx="11"/>
          </p:nvPr>
        </p:nvSpPr>
        <p:spPr/>
      </p:sp>
      <p:pic>
        <p:nvPicPr>
          <p:cNvPr id="7" name="Picture Placeholder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3" y="0"/>
            <a:ext cx="9144000" cy="5715000"/>
          </a:xfrm>
          <a:prstGeom prst="rect">
            <a:avLst/>
          </a:prstGeom>
        </p:spPr>
      </p:pic>
    </p:spTree>
    <p:extLst>
      <p:ext uri="{BB962C8B-B14F-4D97-AF65-F5344CB8AC3E}">
        <p14:creationId xmlns:p14="http://schemas.microsoft.com/office/powerpoint/2010/main" val="5323617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232325"/>
        </a:solidFill>
        <a:effectLst/>
      </p:bgPr>
    </p:bg>
    <p:spTree>
      <p:nvGrpSpPr>
        <p:cNvPr id="1" name=""/>
        <p:cNvGrpSpPr/>
        <p:nvPr/>
      </p:nvGrpSpPr>
      <p:grpSpPr>
        <a:xfrm>
          <a:off x="0" y="0"/>
          <a:ext cx="0" cy="0"/>
          <a:chOff x="0" y="0"/>
          <a:chExt cx="0" cy="0"/>
        </a:xfrm>
      </p:grpSpPr>
      <p:pic>
        <p:nvPicPr>
          <p:cNvPr id="5" name="Picture Placeholder 2"/>
          <p:cNvPicPr>
            <a:picLocks noGrp="1" noChangeAspect="1"/>
          </p:cNvPicPr>
          <p:nvPr>
            <p:ph type="pic" sz="quarter" idx="11"/>
          </p:nvPr>
        </p:nvPicPr>
        <p:blipFill>
          <a:blip r:embed="rId3">
            <a:extLst>
              <a:ext uri="{28A0092B-C50C-407E-A947-70E740481C1C}">
                <a14:useLocalDpi xmlns:a14="http://schemas.microsoft.com/office/drawing/2010/main" val="0"/>
              </a:ext>
            </a:extLst>
          </a:blip>
          <a:stretch>
            <a:fillRect/>
          </a:stretch>
        </p:blipFill>
        <p:spPr>
          <a:xfrm>
            <a:off x="-1293" y="0"/>
            <a:ext cx="9144000" cy="5715000"/>
          </a:xfrm>
        </p:spPr>
      </p:pic>
    </p:spTree>
    <p:extLst>
      <p:ext uri="{BB962C8B-B14F-4D97-AF65-F5344CB8AC3E}">
        <p14:creationId xmlns:p14="http://schemas.microsoft.com/office/powerpoint/2010/main" val="6573907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square01.jpg"/>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a:stretch>
            <a:fillRect/>
          </a:stretch>
        </p:blipFill>
        <p:spPr/>
      </p:pic>
      <p:sp>
        <p:nvSpPr>
          <p:cNvPr id="3" name="Title 2"/>
          <p:cNvSpPr>
            <a:spLocks noGrp="1"/>
          </p:cNvSpPr>
          <p:nvPr>
            <p:ph type="title"/>
          </p:nvPr>
        </p:nvSpPr>
        <p:spPr/>
        <p:txBody>
          <a:bodyPr>
            <a:noAutofit/>
          </a:bodyPr>
          <a:lstStyle/>
          <a:p>
            <a:r>
              <a:rPr lang="en-US" sz="3200" dirty="0" smtClean="0"/>
              <a:t>A couple photos &amp; words.</a:t>
            </a:r>
            <a:endParaRPr lang="en-US" sz="3200" dirty="0"/>
          </a:p>
        </p:txBody>
      </p:sp>
      <p:pic>
        <p:nvPicPr>
          <p:cNvPr id="6" name="Picture Placeholder 5" descr="square02.jpg"/>
          <p:cNvPicPr>
            <a:picLocks noGrp="1" noChangeAspect="1"/>
          </p:cNvPicPr>
          <p:nvPr>
            <p:ph type="pic" sz="quarter" idx="11"/>
          </p:nvPr>
        </p:nvPicPr>
        <p:blipFill>
          <a:blip r:embed="rId4">
            <a:extLst>
              <a:ext uri="{28A0092B-C50C-407E-A947-70E740481C1C}">
                <a14:useLocalDpi xmlns:a14="http://schemas.microsoft.com/office/drawing/2010/main" val="0"/>
              </a:ext>
            </a:extLst>
          </a:blip>
          <a:srcRect/>
          <a:stretch>
            <a:fillRect/>
          </a:stretch>
        </p:blipFill>
        <p:spPr/>
      </p:pic>
      <p:sp>
        <p:nvSpPr>
          <p:cNvPr id="5" name="Content Placeholder 4"/>
          <p:cNvSpPr>
            <a:spLocks noGrp="1"/>
          </p:cNvSpPr>
          <p:nvPr>
            <p:ph idx="4294967295"/>
          </p:nvPr>
        </p:nvSpPr>
        <p:spPr>
          <a:xfrm>
            <a:off x="3201660" y="943502"/>
            <a:ext cx="5655627" cy="4180154"/>
          </a:xfrm>
        </p:spPr>
        <p:txBody>
          <a:bodyPr>
            <a:noAutofit/>
          </a:bodyPr>
          <a:lstStyle/>
          <a:p>
            <a:pPr>
              <a:lnSpc>
                <a:spcPct val="110000"/>
              </a:lnSpc>
            </a:pPr>
            <a:r>
              <a:rPr lang="en-US" sz="1400" dirty="0" err="1"/>
              <a:t>Lorem</a:t>
            </a:r>
            <a:r>
              <a:rPr lang="en-US" sz="1400" dirty="0"/>
              <a:t> </a:t>
            </a:r>
            <a:r>
              <a:rPr lang="en-US" sz="1400" dirty="0" err="1"/>
              <a:t>ipsum</a:t>
            </a:r>
            <a:r>
              <a:rPr lang="en-US" sz="1400" dirty="0"/>
              <a:t> dolor sit </a:t>
            </a:r>
            <a:r>
              <a:rPr lang="en-US" sz="1400" dirty="0" err="1"/>
              <a:t>amet</a:t>
            </a:r>
            <a:r>
              <a:rPr lang="en-US" sz="1400" dirty="0"/>
              <a:t>, </a:t>
            </a:r>
            <a:r>
              <a:rPr lang="en-US" sz="1400" dirty="0" err="1"/>
              <a:t>consectetur</a:t>
            </a:r>
            <a:r>
              <a:rPr lang="en-US" sz="1400" dirty="0"/>
              <a:t> </a:t>
            </a:r>
            <a:r>
              <a:rPr lang="en-US" sz="1400" dirty="0" err="1"/>
              <a:t>adipiscing</a:t>
            </a:r>
            <a:r>
              <a:rPr lang="en-US" sz="1400" dirty="0"/>
              <a:t> </a:t>
            </a:r>
            <a:r>
              <a:rPr lang="en-US" sz="1400" dirty="0" err="1"/>
              <a:t>elit</a:t>
            </a:r>
            <a:r>
              <a:rPr lang="en-US" sz="1400" dirty="0"/>
              <a:t>. </a:t>
            </a:r>
            <a:r>
              <a:rPr lang="en-US" sz="1400" dirty="0" err="1"/>
              <a:t>Curabitur</a:t>
            </a:r>
            <a:r>
              <a:rPr lang="en-US" sz="1400" dirty="0"/>
              <a:t> </a:t>
            </a:r>
            <a:r>
              <a:rPr lang="en-US" sz="1400" dirty="0" err="1"/>
              <a:t>consectetur</a:t>
            </a:r>
            <a:r>
              <a:rPr lang="en-US" sz="1400" dirty="0"/>
              <a:t> </a:t>
            </a:r>
            <a:r>
              <a:rPr lang="en-US" sz="1400" dirty="0" err="1"/>
              <a:t>elit</a:t>
            </a:r>
            <a:r>
              <a:rPr lang="en-US" sz="1400" dirty="0"/>
              <a:t> a </a:t>
            </a:r>
            <a:r>
              <a:rPr lang="en-US" sz="1400" dirty="0" err="1"/>
              <a:t>nulla</a:t>
            </a:r>
            <a:r>
              <a:rPr lang="en-US" sz="1400" dirty="0"/>
              <a:t> </a:t>
            </a:r>
            <a:r>
              <a:rPr lang="en-US" sz="1400" dirty="0" err="1"/>
              <a:t>egestas</a:t>
            </a:r>
            <a:r>
              <a:rPr lang="en-US" sz="1400" dirty="0"/>
              <a:t>, </a:t>
            </a:r>
            <a:r>
              <a:rPr lang="en-US" sz="1400" dirty="0" err="1"/>
              <a:t>quis</a:t>
            </a:r>
            <a:r>
              <a:rPr lang="en-US" sz="1400" dirty="0"/>
              <a:t> </a:t>
            </a:r>
            <a:r>
              <a:rPr lang="en-US" sz="1400" dirty="0" err="1"/>
              <a:t>ullamcorper</a:t>
            </a:r>
            <a:r>
              <a:rPr lang="en-US" sz="1400" dirty="0"/>
              <a:t> mi </a:t>
            </a:r>
            <a:r>
              <a:rPr lang="en-US" sz="1400" dirty="0" err="1"/>
              <a:t>suscipit</a:t>
            </a:r>
            <a:r>
              <a:rPr lang="en-US" sz="1400" dirty="0"/>
              <a:t>. </a:t>
            </a:r>
            <a:r>
              <a:rPr lang="en-US" sz="1400" dirty="0" err="1" smtClean="0"/>
              <a:t>Donec</a:t>
            </a:r>
            <a:r>
              <a:rPr lang="en-US" sz="1400" dirty="0" smtClean="0"/>
              <a:t> </a:t>
            </a:r>
            <a:r>
              <a:rPr lang="en-US" sz="1400" dirty="0" err="1"/>
              <a:t>convallis</a:t>
            </a:r>
            <a:r>
              <a:rPr lang="en-US" sz="1400" dirty="0"/>
              <a:t> </a:t>
            </a:r>
            <a:r>
              <a:rPr lang="en-US" sz="1400" dirty="0" err="1"/>
              <a:t>tortor</a:t>
            </a:r>
            <a:r>
              <a:rPr lang="en-US" sz="1400" dirty="0"/>
              <a:t> a </a:t>
            </a:r>
            <a:r>
              <a:rPr lang="en-US" sz="1400" dirty="0" err="1"/>
              <a:t>iaculis</a:t>
            </a:r>
            <a:r>
              <a:rPr lang="en-US" sz="1400" dirty="0"/>
              <a:t> </a:t>
            </a:r>
            <a:r>
              <a:rPr lang="en-US" sz="1400" dirty="0" err="1"/>
              <a:t>lacinia</a:t>
            </a:r>
            <a:r>
              <a:rPr lang="en-US" sz="1400" dirty="0"/>
              <a:t>. Maecenas </a:t>
            </a:r>
            <a:r>
              <a:rPr lang="en-US" sz="1400" dirty="0" err="1"/>
              <a:t>quis</a:t>
            </a:r>
            <a:r>
              <a:rPr lang="en-US" sz="1400" dirty="0"/>
              <a:t> </a:t>
            </a:r>
            <a:r>
              <a:rPr lang="en-US" sz="1400" dirty="0" err="1"/>
              <a:t>massa</a:t>
            </a:r>
            <a:r>
              <a:rPr lang="en-US" sz="1400" dirty="0"/>
              <a:t> </a:t>
            </a:r>
            <a:r>
              <a:rPr lang="en-US" sz="1400" dirty="0" err="1"/>
              <a:t>tortor</a:t>
            </a:r>
            <a:r>
              <a:rPr lang="en-US" sz="1400" dirty="0"/>
              <a:t>. </a:t>
            </a:r>
            <a:r>
              <a:rPr lang="en-US" sz="1400" dirty="0" err="1"/>
              <a:t>Duis</a:t>
            </a:r>
            <a:r>
              <a:rPr lang="en-US" sz="1400" dirty="0"/>
              <a:t> </a:t>
            </a:r>
            <a:r>
              <a:rPr lang="en-US" sz="1400" dirty="0" err="1"/>
              <a:t>pretium</a:t>
            </a:r>
            <a:r>
              <a:rPr lang="en-US" sz="1400" dirty="0"/>
              <a:t> </a:t>
            </a:r>
            <a:r>
              <a:rPr lang="en-US" sz="1400" dirty="0" err="1"/>
              <a:t>rutrum</a:t>
            </a:r>
            <a:r>
              <a:rPr lang="en-US" sz="1400" dirty="0"/>
              <a:t> </a:t>
            </a:r>
            <a:r>
              <a:rPr lang="en-US" sz="1400" dirty="0" err="1"/>
              <a:t>tellus</a:t>
            </a:r>
            <a:r>
              <a:rPr lang="en-US" sz="1400" dirty="0"/>
              <a:t>, ac </a:t>
            </a:r>
            <a:r>
              <a:rPr lang="en-US" sz="1400" dirty="0" err="1"/>
              <a:t>fringilla</a:t>
            </a:r>
            <a:r>
              <a:rPr lang="en-US" sz="1400" dirty="0"/>
              <a:t> </a:t>
            </a:r>
            <a:r>
              <a:rPr lang="en-US" sz="1400" dirty="0" err="1"/>
              <a:t>metus</a:t>
            </a:r>
            <a:r>
              <a:rPr lang="en-US" sz="1400" dirty="0"/>
              <a:t>. </a:t>
            </a:r>
            <a:r>
              <a:rPr lang="en-US" sz="1400" dirty="0" err="1"/>
              <a:t>Nulla</a:t>
            </a:r>
            <a:r>
              <a:rPr lang="en-US" sz="1400" dirty="0"/>
              <a:t> </a:t>
            </a:r>
            <a:r>
              <a:rPr lang="en-US" sz="1400" dirty="0" err="1"/>
              <a:t>facilisi</a:t>
            </a:r>
            <a:r>
              <a:rPr lang="en-US" sz="1400" dirty="0"/>
              <a:t>. </a:t>
            </a:r>
            <a:r>
              <a:rPr lang="en-US" sz="1400" dirty="0" err="1"/>
              <a:t>consectetur</a:t>
            </a:r>
            <a:r>
              <a:rPr lang="en-US" sz="1400" dirty="0"/>
              <a:t> </a:t>
            </a:r>
            <a:r>
              <a:rPr lang="en-US" sz="1400" dirty="0" err="1"/>
              <a:t>adipiscing</a:t>
            </a:r>
            <a:r>
              <a:rPr lang="en-US" sz="1400" dirty="0"/>
              <a:t> </a:t>
            </a:r>
            <a:r>
              <a:rPr lang="en-US" sz="1400" dirty="0" err="1"/>
              <a:t>elit</a:t>
            </a:r>
            <a:r>
              <a:rPr lang="en-US" sz="1400" dirty="0"/>
              <a:t>. </a:t>
            </a:r>
            <a:r>
              <a:rPr lang="en-US" sz="1400" dirty="0" err="1"/>
              <a:t>Curabitur</a:t>
            </a:r>
            <a:r>
              <a:rPr lang="en-US" sz="1400" dirty="0"/>
              <a:t> </a:t>
            </a:r>
            <a:r>
              <a:rPr lang="en-US" sz="1400" dirty="0" err="1"/>
              <a:t>consectetur</a:t>
            </a:r>
            <a:r>
              <a:rPr lang="en-US" sz="1400" dirty="0"/>
              <a:t> </a:t>
            </a:r>
            <a:r>
              <a:rPr lang="en-US" sz="1400" dirty="0" err="1"/>
              <a:t>elit</a:t>
            </a:r>
            <a:r>
              <a:rPr lang="en-US" sz="1400" dirty="0"/>
              <a:t> a </a:t>
            </a:r>
            <a:r>
              <a:rPr lang="en-US" sz="1400" dirty="0" err="1"/>
              <a:t>nulla</a:t>
            </a:r>
            <a:r>
              <a:rPr lang="en-US" sz="1400" dirty="0"/>
              <a:t> </a:t>
            </a:r>
            <a:r>
              <a:rPr lang="en-US" sz="1400" dirty="0" err="1"/>
              <a:t>egestas</a:t>
            </a:r>
            <a:r>
              <a:rPr lang="en-US" sz="1400" dirty="0"/>
              <a:t>, </a:t>
            </a:r>
            <a:r>
              <a:rPr lang="en-US" sz="1400" dirty="0" err="1"/>
              <a:t>quis</a:t>
            </a:r>
            <a:r>
              <a:rPr lang="en-US" sz="1400" dirty="0"/>
              <a:t> </a:t>
            </a:r>
            <a:r>
              <a:rPr lang="en-US" sz="1400" dirty="0" err="1"/>
              <a:t>ullamcorper</a:t>
            </a:r>
            <a:r>
              <a:rPr lang="en-US" sz="1400" dirty="0"/>
              <a:t> mi </a:t>
            </a:r>
            <a:r>
              <a:rPr lang="en-US" sz="1400" dirty="0" err="1"/>
              <a:t>suscipit</a:t>
            </a:r>
            <a:r>
              <a:rPr lang="en-US" sz="1400" dirty="0"/>
              <a:t>. </a:t>
            </a:r>
            <a:r>
              <a:rPr lang="en-US" sz="1400" dirty="0" err="1"/>
              <a:t>Donec</a:t>
            </a:r>
            <a:r>
              <a:rPr lang="en-US" sz="1400" dirty="0"/>
              <a:t> </a:t>
            </a:r>
            <a:r>
              <a:rPr lang="en-US" sz="1400" dirty="0" err="1" smtClean="0"/>
              <a:t>convalli</a:t>
            </a:r>
            <a:r>
              <a:rPr lang="en-US" sz="1400" dirty="0" smtClean="0"/>
              <a:t>.</a:t>
            </a:r>
            <a:endParaRPr lang="en-US" sz="1400" dirty="0"/>
          </a:p>
          <a:p>
            <a:pPr>
              <a:lnSpc>
                <a:spcPct val="110000"/>
              </a:lnSpc>
            </a:pPr>
            <a:endParaRPr lang="en-US" sz="1400" dirty="0"/>
          </a:p>
          <a:p>
            <a:pPr marL="285750" indent="-285750">
              <a:lnSpc>
                <a:spcPct val="110000"/>
              </a:lnSpc>
              <a:buFont typeface="Arial"/>
              <a:buChar char="•"/>
            </a:pPr>
            <a:r>
              <a:rPr lang="en-US" sz="1400" dirty="0"/>
              <a:t>This guy has done this.</a:t>
            </a:r>
          </a:p>
          <a:p>
            <a:pPr marL="285750" indent="-285750">
              <a:lnSpc>
                <a:spcPct val="110000"/>
              </a:lnSpc>
              <a:buFont typeface="Arial"/>
              <a:buChar char="•"/>
            </a:pPr>
            <a:r>
              <a:rPr lang="en-US" sz="1400" dirty="0" smtClean="0"/>
              <a:t>And, </a:t>
            </a:r>
            <a:r>
              <a:rPr lang="en-US" sz="1400" dirty="0"/>
              <a:t>also he did something else</a:t>
            </a:r>
          </a:p>
          <a:p>
            <a:pPr marL="285750" indent="-285750">
              <a:lnSpc>
                <a:spcPct val="110000"/>
              </a:lnSpc>
              <a:buFont typeface="Arial"/>
              <a:buChar char="•"/>
            </a:pPr>
            <a:r>
              <a:rPr lang="en-US" sz="1400" dirty="0" smtClean="0"/>
              <a:t>And, </a:t>
            </a:r>
            <a:r>
              <a:rPr lang="en-US" sz="1400" dirty="0"/>
              <a:t>there was another time that he did this really cool </a:t>
            </a:r>
            <a:r>
              <a:rPr lang="en-US" sz="1400" dirty="0" smtClean="0"/>
              <a:t>thing that really pissed a lot of people off.</a:t>
            </a:r>
            <a:endParaRPr lang="en-US" sz="1400" dirty="0"/>
          </a:p>
          <a:p>
            <a:pPr>
              <a:lnSpc>
                <a:spcPct val="110000"/>
              </a:lnSpc>
            </a:pPr>
            <a:endParaRPr lang="en-US" sz="1400" dirty="0"/>
          </a:p>
        </p:txBody>
      </p:sp>
    </p:spTree>
    <p:extLst>
      <p:ext uri="{BB962C8B-B14F-4D97-AF65-F5344CB8AC3E}">
        <p14:creationId xmlns:p14="http://schemas.microsoft.com/office/powerpoint/2010/main" val="810620852"/>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half_pic.jpg"/>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35" r="35"/>
          <a:stretch>
            <a:fillRect/>
          </a:stretch>
        </p:blipFill>
        <p:spPr/>
      </p:pic>
      <p:sp>
        <p:nvSpPr>
          <p:cNvPr id="3" name="Content Placeholder 2"/>
          <p:cNvSpPr>
            <a:spLocks noGrp="1"/>
          </p:cNvSpPr>
          <p:nvPr>
            <p:ph idx="4294967295"/>
          </p:nvPr>
        </p:nvSpPr>
        <p:spPr>
          <a:xfrm>
            <a:off x="4834142" y="0"/>
            <a:ext cx="4154196" cy="5714999"/>
          </a:xfrm>
        </p:spPr>
        <p:txBody>
          <a:bodyPr anchor="ctr">
            <a:noAutofit/>
          </a:bodyPr>
          <a:lstStyle/>
          <a:p>
            <a:r>
              <a:rPr lang="en-US" sz="3200" spc="-150" dirty="0">
                <a:latin typeface="HUGE Avant Garde Bold"/>
                <a:cs typeface="HUGE Avant Garde Bold"/>
              </a:rPr>
              <a:t>This </a:t>
            </a:r>
            <a:r>
              <a:rPr lang="en-US" sz="3200" spc="-150" dirty="0" smtClean="0">
                <a:latin typeface="HUGE Avant Garde Bold"/>
                <a:cs typeface="HUGE Avant Garde Bold"/>
              </a:rPr>
              <a:t>is your team.</a:t>
            </a:r>
          </a:p>
          <a:p>
            <a:r>
              <a:rPr lang="en-US" sz="1400" dirty="0"/>
              <a:t>Ice Cube – Managing Director </a:t>
            </a:r>
            <a:endParaRPr lang="en-US" sz="1400" dirty="0" smtClean="0"/>
          </a:p>
          <a:p>
            <a:r>
              <a:rPr lang="en-US" sz="1400" dirty="0" smtClean="0"/>
              <a:t>MC </a:t>
            </a:r>
            <a:r>
              <a:rPr lang="en-US" sz="1400" dirty="0" err="1"/>
              <a:t>Ren</a:t>
            </a:r>
            <a:r>
              <a:rPr lang="en-US" sz="1400" dirty="0"/>
              <a:t> – </a:t>
            </a:r>
            <a:r>
              <a:rPr lang="en-US" sz="1400" dirty="0" smtClean="0"/>
              <a:t>Director </a:t>
            </a:r>
            <a:r>
              <a:rPr lang="en-US" sz="1400" dirty="0"/>
              <a:t>Content Strategy </a:t>
            </a:r>
            <a:endParaRPr lang="en-US" sz="1400" dirty="0" smtClean="0"/>
          </a:p>
          <a:p>
            <a:r>
              <a:rPr lang="en-US" sz="1400" dirty="0" err="1" smtClean="0"/>
              <a:t>Eazy</a:t>
            </a:r>
            <a:r>
              <a:rPr lang="en-US" sz="1400" dirty="0" smtClean="0"/>
              <a:t> </a:t>
            </a:r>
            <a:r>
              <a:rPr lang="en-US" sz="1400" dirty="0"/>
              <a:t>E – VP </a:t>
            </a:r>
            <a:r>
              <a:rPr lang="en-US" sz="1400" dirty="0" smtClean="0"/>
              <a:t>Strategy </a:t>
            </a:r>
          </a:p>
          <a:p>
            <a:r>
              <a:rPr lang="en-US" sz="1400" dirty="0" smtClean="0"/>
              <a:t>DJ </a:t>
            </a:r>
            <a:r>
              <a:rPr lang="en-US" sz="1400" dirty="0" err="1"/>
              <a:t>Yella</a:t>
            </a:r>
            <a:r>
              <a:rPr lang="en-US" sz="1400" dirty="0"/>
              <a:t> – Director User </a:t>
            </a:r>
            <a:r>
              <a:rPr lang="en-US" sz="1400" dirty="0" smtClean="0"/>
              <a:t>Experience </a:t>
            </a:r>
          </a:p>
          <a:p>
            <a:r>
              <a:rPr lang="en-US" sz="1400" dirty="0" smtClean="0"/>
              <a:t>Arabian Prince </a:t>
            </a:r>
            <a:r>
              <a:rPr lang="en-US" sz="1400" dirty="0"/>
              <a:t>– Creative Director </a:t>
            </a:r>
            <a:endParaRPr lang="en-US" sz="1400" dirty="0" smtClean="0"/>
          </a:p>
          <a:p>
            <a:r>
              <a:rPr lang="en-US" sz="1400" dirty="0" smtClean="0"/>
              <a:t>Dr. </a:t>
            </a:r>
            <a:r>
              <a:rPr lang="en-US" sz="1400" dirty="0" err="1" smtClean="0"/>
              <a:t>Dre</a:t>
            </a:r>
            <a:r>
              <a:rPr lang="en-US" sz="1400" dirty="0" smtClean="0"/>
              <a:t> – VP Technology</a:t>
            </a:r>
            <a:endParaRPr lang="en-US" sz="1100" dirty="0"/>
          </a:p>
        </p:txBody>
      </p:sp>
    </p:spTree>
    <p:extLst>
      <p:ext uri="{BB962C8B-B14F-4D97-AF65-F5344CB8AC3E}">
        <p14:creationId xmlns:p14="http://schemas.microsoft.com/office/powerpoint/2010/main" val="270763002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79E490B0-56F8-AB46-B375-AE7FC10CF7CC}" type="slidenum">
              <a:rPr lang="en-US" smtClean="0"/>
              <a:pPr/>
              <a:t>8</a:t>
            </a:fld>
            <a:endParaRPr lang="en-US" dirty="0"/>
          </a:p>
        </p:txBody>
      </p:sp>
      <p:sp>
        <p:nvSpPr>
          <p:cNvPr id="3" name="Title 2"/>
          <p:cNvSpPr>
            <a:spLocks noGrp="1"/>
          </p:cNvSpPr>
          <p:nvPr>
            <p:ph type="title"/>
          </p:nvPr>
        </p:nvSpPr>
        <p:spPr/>
        <p:txBody>
          <a:bodyPr/>
          <a:lstStyle/>
          <a:p>
            <a:r>
              <a:rPr lang="en-US" sz="2800" dirty="0" smtClean="0"/>
              <a:t>While loan yield rates appear attractive, loan defaults substantially lower investor returns. </a:t>
            </a:r>
            <a:endParaRPr lang="en-US" sz="2800"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16381" y="1684414"/>
            <a:ext cx="5705333" cy="2972735"/>
          </a:xfrm>
          <a:prstGeom prst="rect">
            <a:avLst/>
          </a:prstGeom>
        </p:spPr>
      </p:pic>
      <p:sp>
        <p:nvSpPr>
          <p:cNvPr id="6" name="Title 2"/>
          <p:cNvSpPr txBox="1">
            <a:spLocks/>
          </p:cNvSpPr>
          <p:nvPr/>
        </p:nvSpPr>
        <p:spPr>
          <a:xfrm>
            <a:off x="341194" y="4739037"/>
            <a:ext cx="8802806" cy="693305"/>
          </a:xfrm>
          <a:prstGeom prst="rect">
            <a:avLst/>
          </a:prstGeom>
        </p:spPr>
        <p:txBody>
          <a:bodyPr vert="horz" lIns="91440" tIns="0" rIns="91440" bIns="0" rtlCol="0" anchor="t">
            <a:noAutofit/>
          </a:bodyPr>
          <a:lstStyle>
            <a:lvl1pPr algn="l" defTabSz="457200" rtl="0" eaLnBrk="1" latinLnBrk="0" hangingPunct="1">
              <a:lnSpc>
                <a:spcPct val="90000"/>
              </a:lnSpc>
              <a:spcBef>
                <a:spcPct val="0"/>
              </a:spcBef>
              <a:buNone/>
              <a:defRPr sz="3600" kern="1200" spc="-150">
                <a:solidFill>
                  <a:srgbClr val="232325"/>
                </a:solidFill>
                <a:latin typeface="HUGE Avant Garde Bold"/>
                <a:ea typeface="+mj-ea"/>
                <a:cs typeface="HUGE Avant Garde Bold"/>
              </a:defRPr>
            </a:lvl1pPr>
          </a:lstStyle>
          <a:p>
            <a:r>
              <a:rPr lang="en-US" sz="1800" dirty="0" smtClean="0">
                <a:latin typeface="Copernicus Book" charset="0"/>
                <a:ea typeface="Copernicus Book" charset="0"/>
                <a:cs typeface="Copernicus Book" charset="0"/>
              </a:rPr>
              <a:t>Even as some loans offer annual yields as high as 30%, their risk is quite substantial.  The best investors with diversified portfolios only yield around 6.4% </a:t>
            </a:r>
            <a:endParaRPr lang="en-US" sz="1800" dirty="0">
              <a:latin typeface="Copernicus Book" charset="0"/>
              <a:ea typeface="Copernicus Book" charset="0"/>
              <a:cs typeface="Copernicus Book" charset="0"/>
            </a:endParaRPr>
          </a:p>
        </p:txBody>
      </p:sp>
      <p:sp>
        <p:nvSpPr>
          <p:cNvPr id="7" name="TextBox 6"/>
          <p:cNvSpPr txBox="1"/>
          <p:nvPr/>
        </p:nvSpPr>
        <p:spPr>
          <a:xfrm>
            <a:off x="3101913" y="1352517"/>
            <a:ext cx="2934268" cy="360581"/>
          </a:xfrm>
          <a:prstGeom prst="rect">
            <a:avLst/>
          </a:prstGeom>
          <a:noFill/>
        </p:spPr>
        <p:txBody>
          <a:bodyPr wrap="none" tIns="0" bIns="0" rtlCol="0">
            <a:noAutofit/>
          </a:bodyPr>
          <a:lstStyle/>
          <a:p>
            <a:pPr>
              <a:spcAft>
                <a:spcPts val="800"/>
              </a:spcAft>
            </a:pPr>
            <a:r>
              <a:rPr lang="en-US" sz="1400" dirty="0" smtClean="0">
                <a:solidFill>
                  <a:srgbClr val="232325"/>
                </a:solidFill>
                <a:latin typeface="HUGE Avant Garde" charset="0"/>
                <a:ea typeface="HUGE Avant Garde" charset="0"/>
                <a:cs typeface="HUGE Avant Garde" charset="0"/>
              </a:rPr>
              <a:t>Adjusted Net </a:t>
            </a:r>
            <a:r>
              <a:rPr lang="en-US" sz="1400" smtClean="0">
                <a:solidFill>
                  <a:srgbClr val="232325"/>
                </a:solidFill>
                <a:latin typeface="HUGE Avant Garde" charset="0"/>
                <a:ea typeface="HUGE Avant Garde" charset="0"/>
                <a:cs typeface="HUGE Avant Garde" charset="0"/>
              </a:rPr>
              <a:t>Annual Return</a:t>
            </a:r>
            <a:endParaRPr lang="en-US" sz="1400" dirty="0">
              <a:solidFill>
                <a:srgbClr val="232325"/>
              </a:solidFill>
              <a:latin typeface="HUGE Avant Garde" charset="0"/>
              <a:ea typeface="HUGE Avant Garde" charset="0"/>
              <a:cs typeface="HUGE Avant Garde" charset="0"/>
            </a:endParaRPr>
          </a:p>
        </p:txBody>
      </p:sp>
    </p:spTree>
    <p:extLst>
      <p:ext uri="{BB962C8B-B14F-4D97-AF65-F5344CB8AC3E}">
        <p14:creationId xmlns:p14="http://schemas.microsoft.com/office/powerpoint/2010/main" val="6062064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p:txBody>
          <a:bodyPr/>
          <a:lstStyle/>
          <a:p>
            <a:pPr>
              <a:lnSpc>
                <a:spcPct val="110000"/>
              </a:lnSpc>
            </a:pPr>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Curabitur</a:t>
            </a:r>
            <a:r>
              <a:rPr lang="en-US" dirty="0"/>
              <a:t> </a:t>
            </a:r>
            <a:r>
              <a:rPr lang="en-US" dirty="0" err="1"/>
              <a:t>consectetur</a:t>
            </a:r>
            <a:r>
              <a:rPr lang="en-US" dirty="0"/>
              <a:t> </a:t>
            </a:r>
            <a:r>
              <a:rPr lang="en-US" dirty="0" err="1"/>
              <a:t>elit</a:t>
            </a:r>
            <a:r>
              <a:rPr lang="en-US" dirty="0"/>
              <a:t> a </a:t>
            </a:r>
            <a:r>
              <a:rPr lang="en-US" dirty="0" err="1"/>
              <a:t>nulla</a:t>
            </a:r>
            <a:r>
              <a:rPr lang="en-US" dirty="0"/>
              <a:t> </a:t>
            </a:r>
            <a:r>
              <a:rPr lang="en-US" dirty="0" err="1"/>
              <a:t>egestas</a:t>
            </a:r>
            <a:r>
              <a:rPr lang="en-US" dirty="0"/>
              <a:t>, </a:t>
            </a:r>
            <a:r>
              <a:rPr lang="en-US" dirty="0" err="1"/>
              <a:t>quis</a:t>
            </a:r>
            <a:r>
              <a:rPr lang="en-US" dirty="0"/>
              <a:t> </a:t>
            </a:r>
            <a:r>
              <a:rPr lang="en-US" dirty="0" err="1"/>
              <a:t>ullamcorper</a:t>
            </a:r>
            <a:r>
              <a:rPr lang="en-US" dirty="0"/>
              <a:t> mi </a:t>
            </a:r>
            <a:r>
              <a:rPr lang="en-US" dirty="0" err="1"/>
              <a:t>suscipit</a:t>
            </a:r>
            <a:r>
              <a:rPr lang="en-US" dirty="0"/>
              <a:t>. </a:t>
            </a:r>
            <a:r>
              <a:rPr lang="en-US" dirty="0" err="1"/>
              <a:t>Donec</a:t>
            </a:r>
            <a:r>
              <a:rPr lang="en-US" dirty="0"/>
              <a:t> </a:t>
            </a:r>
            <a:r>
              <a:rPr lang="en-US" dirty="0" err="1"/>
              <a:t>convallis</a:t>
            </a:r>
            <a:r>
              <a:rPr lang="en-US" dirty="0"/>
              <a:t> </a:t>
            </a:r>
            <a:r>
              <a:rPr lang="en-US" dirty="0" err="1"/>
              <a:t>tortor</a:t>
            </a:r>
            <a:r>
              <a:rPr lang="en-US" dirty="0"/>
              <a:t> a </a:t>
            </a:r>
            <a:r>
              <a:rPr lang="en-US" dirty="0" err="1"/>
              <a:t>iaculis</a:t>
            </a:r>
            <a:r>
              <a:rPr lang="en-US" dirty="0"/>
              <a:t> </a:t>
            </a:r>
            <a:r>
              <a:rPr lang="en-US" dirty="0" err="1"/>
              <a:t>lacinia</a:t>
            </a:r>
            <a:r>
              <a:rPr lang="en-US" dirty="0"/>
              <a:t>. Maecenas </a:t>
            </a:r>
            <a:r>
              <a:rPr lang="en-US" dirty="0" err="1"/>
              <a:t>quis</a:t>
            </a:r>
            <a:r>
              <a:rPr lang="en-US" dirty="0"/>
              <a:t> </a:t>
            </a:r>
            <a:r>
              <a:rPr lang="en-US" dirty="0" err="1"/>
              <a:t>massa</a:t>
            </a:r>
            <a:r>
              <a:rPr lang="en-US" dirty="0"/>
              <a:t> </a:t>
            </a:r>
            <a:r>
              <a:rPr lang="en-US" dirty="0" err="1"/>
              <a:t>tortor</a:t>
            </a:r>
            <a:r>
              <a:rPr lang="en-US" dirty="0"/>
              <a:t>. </a:t>
            </a:r>
            <a:r>
              <a:rPr lang="en-US" dirty="0" err="1"/>
              <a:t>Duis</a:t>
            </a:r>
            <a:r>
              <a:rPr lang="en-US" dirty="0"/>
              <a:t> </a:t>
            </a:r>
            <a:r>
              <a:rPr lang="en-US" dirty="0" err="1"/>
              <a:t>pretium</a:t>
            </a:r>
            <a:r>
              <a:rPr lang="en-US" dirty="0"/>
              <a:t> </a:t>
            </a:r>
            <a:r>
              <a:rPr lang="en-US" dirty="0" err="1"/>
              <a:t>rutrum</a:t>
            </a:r>
            <a:r>
              <a:rPr lang="en-US" dirty="0"/>
              <a:t> </a:t>
            </a:r>
            <a:r>
              <a:rPr lang="en-US" dirty="0" err="1"/>
              <a:t>tellus</a:t>
            </a:r>
            <a:r>
              <a:rPr lang="en-US" dirty="0"/>
              <a:t>, ac </a:t>
            </a:r>
            <a:r>
              <a:rPr lang="en-US" dirty="0" err="1"/>
              <a:t>fringilla</a:t>
            </a:r>
            <a:r>
              <a:rPr lang="en-US" dirty="0"/>
              <a:t> </a:t>
            </a:r>
            <a:r>
              <a:rPr lang="en-US" dirty="0" err="1"/>
              <a:t>metus</a:t>
            </a:r>
            <a:r>
              <a:rPr lang="en-US" dirty="0"/>
              <a:t>. </a:t>
            </a:r>
            <a:r>
              <a:rPr lang="en-US" dirty="0" err="1"/>
              <a:t>Nulla</a:t>
            </a:r>
            <a:r>
              <a:rPr lang="en-US" dirty="0"/>
              <a:t> </a:t>
            </a:r>
            <a:r>
              <a:rPr lang="en-US" dirty="0" err="1"/>
              <a:t>facilisi</a:t>
            </a:r>
            <a:r>
              <a:rPr lang="en-US" dirty="0"/>
              <a:t>. </a:t>
            </a:r>
          </a:p>
          <a:p>
            <a:pPr>
              <a:lnSpc>
                <a:spcPct val="110000"/>
              </a:lnSpc>
            </a:pPr>
            <a:endParaRPr lang="en-US" dirty="0"/>
          </a:p>
          <a:p>
            <a:pPr marL="285750" indent="-285750">
              <a:lnSpc>
                <a:spcPct val="110000"/>
              </a:lnSpc>
              <a:buFont typeface="Arial"/>
              <a:buChar char="•"/>
            </a:pPr>
            <a:r>
              <a:rPr lang="en-US" dirty="0" smtClean="0"/>
              <a:t>She has </a:t>
            </a:r>
            <a:r>
              <a:rPr lang="en-US" dirty="0"/>
              <a:t>done </a:t>
            </a:r>
            <a:r>
              <a:rPr lang="en-US" dirty="0" smtClean="0"/>
              <a:t>this</a:t>
            </a:r>
            <a:endParaRPr lang="en-US" dirty="0"/>
          </a:p>
          <a:p>
            <a:pPr marL="285750" indent="-285750">
              <a:lnSpc>
                <a:spcPct val="110000"/>
              </a:lnSpc>
              <a:buFont typeface="Arial"/>
              <a:buChar char="•"/>
            </a:pPr>
            <a:r>
              <a:rPr lang="en-US" dirty="0" smtClean="0"/>
              <a:t>And </a:t>
            </a:r>
            <a:r>
              <a:rPr lang="en-US" dirty="0"/>
              <a:t>also </a:t>
            </a:r>
            <a:r>
              <a:rPr lang="en-US" dirty="0" smtClean="0"/>
              <a:t>she </a:t>
            </a:r>
            <a:r>
              <a:rPr lang="en-US" dirty="0"/>
              <a:t>did something else</a:t>
            </a:r>
          </a:p>
          <a:p>
            <a:pPr marL="285750" indent="-285750">
              <a:lnSpc>
                <a:spcPct val="110000"/>
              </a:lnSpc>
              <a:buFont typeface="Arial"/>
              <a:buChar char="•"/>
            </a:pPr>
            <a:r>
              <a:rPr lang="en-US" dirty="0"/>
              <a:t>And there was another time that </a:t>
            </a:r>
            <a:r>
              <a:rPr lang="en-US" dirty="0" smtClean="0"/>
              <a:t>she </a:t>
            </a:r>
            <a:r>
              <a:rPr lang="en-US" dirty="0"/>
              <a:t>did this really cool </a:t>
            </a:r>
            <a:r>
              <a:rPr lang="en-US" dirty="0" smtClean="0"/>
              <a:t>thing</a:t>
            </a:r>
            <a:endParaRPr lang="en-US" dirty="0"/>
          </a:p>
        </p:txBody>
      </p:sp>
      <p:pic>
        <p:nvPicPr>
          <p:cNvPr id="5" name="Picture Placeholder 4"/>
          <p:cNvPicPr>
            <a:picLocks noGrp="1" noChangeAspect="1"/>
          </p:cNvPicPr>
          <p:nvPr>
            <p:ph type="pic" sz="quarter" idx="10"/>
          </p:nvPr>
        </p:nvPicPr>
        <p:blipFill>
          <a:blip r:embed="rId3">
            <a:extLst>
              <a:ext uri="{28A0092B-C50C-407E-A947-70E740481C1C}">
                <a14:useLocalDpi xmlns:a14="http://schemas.microsoft.com/office/drawing/2010/main" val="0"/>
              </a:ext>
            </a:extLst>
          </a:blip>
          <a:stretch>
            <a:fillRect/>
          </a:stretch>
        </p:blipFill>
        <p:spPr>
          <a:xfrm>
            <a:off x="8" y="1984"/>
            <a:ext cx="4568825" cy="5711031"/>
          </a:xfrm>
        </p:spPr>
      </p:pic>
      <p:sp>
        <p:nvSpPr>
          <p:cNvPr id="4" name="Title 3"/>
          <p:cNvSpPr>
            <a:spLocks noGrp="1"/>
          </p:cNvSpPr>
          <p:nvPr>
            <p:ph type="title"/>
          </p:nvPr>
        </p:nvSpPr>
        <p:spPr/>
        <p:txBody>
          <a:bodyPr>
            <a:noAutofit/>
          </a:bodyPr>
          <a:lstStyle/>
          <a:p>
            <a:r>
              <a:rPr lang="en-US" sz="3200" dirty="0" smtClean="0"/>
              <a:t>A persona.</a:t>
            </a:r>
            <a:endParaRPr lang="en-US" sz="3200" dirty="0"/>
          </a:p>
        </p:txBody>
      </p:sp>
    </p:spTree>
    <p:extLst>
      <p:ext uri="{BB962C8B-B14F-4D97-AF65-F5344CB8AC3E}">
        <p14:creationId xmlns:p14="http://schemas.microsoft.com/office/powerpoint/2010/main" val="3017300274"/>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8" y="710668"/>
            <a:ext cx="8594724" cy="4293664"/>
          </a:xfrm>
        </p:spPr>
        <p:txBody>
          <a:bodyPr/>
          <a:lstStyle/>
          <a:p>
            <a:r>
              <a:rPr lang="en-US" dirty="0" smtClean="0"/>
              <a:t>Questions?</a:t>
            </a:r>
            <a:endParaRPr lang="en-US" dirty="0"/>
          </a:p>
        </p:txBody>
      </p:sp>
    </p:spTree>
    <p:extLst>
      <p:ext uri="{BB962C8B-B14F-4D97-AF65-F5344CB8AC3E}">
        <p14:creationId xmlns:p14="http://schemas.microsoft.com/office/powerpoint/2010/main" val="20910257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tIns="0" bIns="0"/>
          <a:lstStyle/>
          <a:p>
            <a:pPr>
              <a:lnSpc>
                <a:spcPct val="90000"/>
              </a:lnSpc>
            </a:pPr>
            <a:r>
              <a:rPr lang="en-US" dirty="0" smtClean="0"/>
              <a:t>Make your copy work harder.</a:t>
            </a:r>
            <a:endParaRPr lang="en-US" dirty="0"/>
          </a:p>
        </p:txBody>
      </p:sp>
      <p:sp>
        <p:nvSpPr>
          <p:cNvPr id="5" name="Text Placeholder 4"/>
          <p:cNvSpPr>
            <a:spLocks noGrp="1"/>
          </p:cNvSpPr>
          <p:nvPr>
            <p:ph type="body" sz="quarter" idx="10"/>
          </p:nvPr>
        </p:nvSpPr>
        <p:spPr>
          <a:xfrm>
            <a:off x="506520" y="1107495"/>
            <a:ext cx="8130960" cy="4147055"/>
          </a:xfrm>
        </p:spPr>
        <p:txBody>
          <a:bodyPr/>
          <a:lstStyle/>
          <a:p>
            <a:pPr marL="342900" indent="-342900">
              <a:spcAft>
                <a:spcPts val="480"/>
              </a:spcAft>
              <a:buFont typeface="Arial"/>
              <a:buChar char="•"/>
            </a:pPr>
            <a:r>
              <a:rPr lang="en-US" sz="1800" dirty="0" smtClean="0">
                <a:solidFill>
                  <a:srgbClr val="262626"/>
                </a:solidFill>
              </a:rPr>
              <a:t>Use concise language. </a:t>
            </a:r>
            <a:r>
              <a:rPr lang="en-US" sz="1800" dirty="0">
                <a:solidFill>
                  <a:srgbClr val="262626"/>
                </a:solidFill>
              </a:rPr>
              <a:t>The template works best with short text</a:t>
            </a:r>
            <a:r>
              <a:rPr lang="en-US" sz="1800" dirty="0" smtClean="0">
                <a:solidFill>
                  <a:srgbClr val="262626"/>
                </a:solidFill>
              </a:rPr>
              <a:t>.</a:t>
            </a:r>
          </a:p>
          <a:p>
            <a:pPr marL="342900" indent="-342900">
              <a:spcAft>
                <a:spcPts val="480"/>
              </a:spcAft>
              <a:buFont typeface="Arial"/>
              <a:buChar char="•"/>
            </a:pPr>
            <a:r>
              <a:rPr lang="en-US" sz="1800" dirty="0" smtClean="0">
                <a:solidFill>
                  <a:srgbClr val="262626"/>
                </a:solidFill>
              </a:rPr>
              <a:t>Headlines should make a point; not just describe page content.</a:t>
            </a:r>
            <a:endParaRPr lang="en-US" sz="1800" dirty="0">
              <a:solidFill>
                <a:srgbClr val="262626"/>
              </a:solidFill>
            </a:endParaRPr>
          </a:p>
          <a:p>
            <a:pPr marL="342900" indent="-342900">
              <a:spcAft>
                <a:spcPts val="480"/>
              </a:spcAft>
              <a:buFont typeface="Arial"/>
              <a:buChar char="•"/>
            </a:pPr>
            <a:r>
              <a:rPr lang="en-US" sz="1800" dirty="0">
                <a:solidFill>
                  <a:srgbClr val="262626"/>
                </a:solidFill>
              </a:rPr>
              <a:t>We use sentence case, not title case.</a:t>
            </a:r>
          </a:p>
          <a:p>
            <a:pPr marL="342900" indent="-342900">
              <a:spcAft>
                <a:spcPts val="480"/>
              </a:spcAft>
              <a:buFont typeface="Arial"/>
              <a:buChar char="•"/>
            </a:pPr>
            <a:r>
              <a:rPr lang="en-US" sz="1800" dirty="0">
                <a:solidFill>
                  <a:srgbClr val="262626"/>
                </a:solidFill>
              </a:rPr>
              <a:t>Use punctuation &amp; ampersands: they look cool.</a:t>
            </a:r>
          </a:p>
          <a:p>
            <a:pPr marL="342900" indent="-342900">
              <a:spcAft>
                <a:spcPts val="480"/>
              </a:spcAft>
              <a:buFont typeface="Arial"/>
              <a:buChar char="•"/>
            </a:pPr>
            <a:r>
              <a:rPr lang="en-US" sz="1800" dirty="0">
                <a:solidFill>
                  <a:srgbClr val="262626"/>
                </a:solidFill>
              </a:rPr>
              <a:t>We only use 2 fonts. Huge AVG Bold &amp; </a:t>
            </a:r>
            <a:r>
              <a:rPr lang="en-US" sz="1800" dirty="0" smtClean="0">
                <a:solidFill>
                  <a:srgbClr val="262626"/>
                </a:solidFill>
              </a:rPr>
              <a:t>Copernicus. Character spacing should be tight for AVG and normal for Copernicus.</a:t>
            </a:r>
          </a:p>
          <a:p>
            <a:pPr marL="342900" indent="-342900">
              <a:spcAft>
                <a:spcPts val="480"/>
              </a:spcAft>
              <a:buFont typeface="Arial"/>
              <a:buChar char="•"/>
            </a:pPr>
            <a:r>
              <a:rPr lang="en-US" sz="1800" dirty="0" smtClean="0"/>
              <a:t>Avoid </a:t>
            </a:r>
            <a:r>
              <a:rPr lang="en-US" sz="1800" dirty="0"/>
              <a:t>changing font sizes. Delete words instead.</a:t>
            </a:r>
          </a:p>
          <a:p>
            <a:pPr marL="342900" indent="-342900">
              <a:spcAft>
                <a:spcPts val="480"/>
              </a:spcAft>
              <a:buFont typeface="Arial"/>
              <a:buChar char="•"/>
            </a:pPr>
            <a:endParaRPr lang="en-US" sz="1800" dirty="0">
              <a:solidFill>
                <a:srgbClr val="262626"/>
              </a:solidFill>
            </a:endParaRPr>
          </a:p>
          <a:p>
            <a:pPr marL="342900" indent="-342900">
              <a:lnSpc>
                <a:spcPct val="110000"/>
              </a:lnSpc>
              <a:spcAft>
                <a:spcPts val="480"/>
              </a:spcAft>
              <a:buFont typeface="Arial"/>
              <a:buChar char="•"/>
            </a:pPr>
            <a:endParaRPr lang="en-US" sz="1800" dirty="0" smtClean="0"/>
          </a:p>
        </p:txBody>
      </p:sp>
    </p:spTree>
    <p:extLst>
      <p:ext uri="{BB962C8B-B14F-4D97-AF65-F5344CB8AC3E}">
        <p14:creationId xmlns:p14="http://schemas.microsoft.com/office/powerpoint/2010/main" val="38650490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tIns="0" bIns="0"/>
          <a:lstStyle/>
          <a:p>
            <a:pPr>
              <a:lnSpc>
                <a:spcPct val="90000"/>
              </a:lnSpc>
            </a:pPr>
            <a:r>
              <a:rPr lang="en-US" dirty="0" smtClean="0"/>
              <a:t>Make it beautiful.</a:t>
            </a:r>
            <a:endParaRPr lang="en-US" dirty="0"/>
          </a:p>
        </p:txBody>
      </p:sp>
      <p:sp>
        <p:nvSpPr>
          <p:cNvPr id="5" name="Text Placeholder 4"/>
          <p:cNvSpPr>
            <a:spLocks noGrp="1"/>
          </p:cNvSpPr>
          <p:nvPr>
            <p:ph type="body" sz="quarter" idx="10"/>
          </p:nvPr>
        </p:nvSpPr>
        <p:spPr>
          <a:xfrm>
            <a:off x="506520" y="1107495"/>
            <a:ext cx="8125056" cy="4147055"/>
          </a:xfrm>
        </p:spPr>
        <p:txBody>
          <a:bodyPr/>
          <a:lstStyle/>
          <a:p>
            <a:pPr marL="342900" indent="-342900">
              <a:spcAft>
                <a:spcPts val="480"/>
              </a:spcAft>
              <a:buFont typeface="Arial"/>
              <a:buChar char="•"/>
            </a:pPr>
            <a:r>
              <a:rPr lang="en-US" sz="1800" dirty="0" smtClean="0">
                <a:solidFill>
                  <a:srgbClr val="262626"/>
                </a:solidFill>
              </a:rPr>
              <a:t>Less is better: white space, simplicity, and clean imagery rule. </a:t>
            </a:r>
            <a:r>
              <a:rPr lang="en-US" sz="1800" dirty="0">
                <a:solidFill>
                  <a:schemeClr val="accent1">
                    <a:lumMod val="75000"/>
                  </a:schemeClr>
                </a:solidFill>
              </a:rPr>
              <a:t>Alignment matters</a:t>
            </a:r>
            <a:r>
              <a:rPr lang="en-US" sz="1800" dirty="0" smtClean="0">
                <a:solidFill>
                  <a:schemeClr val="accent1">
                    <a:lumMod val="75000"/>
                  </a:schemeClr>
                </a:solidFill>
              </a:rPr>
              <a:t>.</a:t>
            </a:r>
          </a:p>
          <a:p>
            <a:pPr marL="342900" indent="-342900">
              <a:spcAft>
                <a:spcPts val="480"/>
              </a:spcAft>
              <a:buFont typeface="Arial"/>
              <a:buChar char="•"/>
            </a:pPr>
            <a:r>
              <a:rPr lang="en-US" sz="1800" dirty="0" smtClean="0">
                <a:solidFill>
                  <a:srgbClr val="262626"/>
                </a:solidFill>
              </a:rPr>
              <a:t>Mix up the background color to avoid deck fatigue.</a:t>
            </a:r>
          </a:p>
          <a:p>
            <a:pPr marL="342900" indent="-342900">
              <a:spcAft>
                <a:spcPts val="480"/>
              </a:spcAft>
              <a:buFont typeface="Arial"/>
              <a:buChar char="•"/>
            </a:pPr>
            <a:r>
              <a:rPr lang="en-US" sz="1800" dirty="0" smtClean="0">
                <a:solidFill>
                  <a:srgbClr val="262626"/>
                </a:solidFill>
              </a:rPr>
              <a:t>Use the .jpg art templates to place art. </a:t>
            </a:r>
          </a:p>
          <a:p>
            <a:pPr marL="342900" indent="-342900">
              <a:spcAft>
                <a:spcPts val="480"/>
              </a:spcAft>
              <a:buFont typeface="Arial"/>
              <a:buChar char="•"/>
            </a:pPr>
            <a:r>
              <a:rPr lang="en-US" sz="1800" dirty="0">
                <a:solidFill>
                  <a:srgbClr val="262626"/>
                </a:solidFill>
              </a:rPr>
              <a:t>D</a:t>
            </a:r>
            <a:r>
              <a:rPr lang="en-US" sz="1800" dirty="0" smtClean="0">
                <a:solidFill>
                  <a:srgbClr val="262626"/>
                </a:solidFill>
              </a:rPr>
              <a:t>on’t change the device art – place screens within the devices.</a:t>
            </a:r>
          </a:p>
          <a:p>
            <a:pPr marL="342900" indent="-342900">
              <a:spcAft>
                <a:spcPts val="480"/>
              </a:spcAft>
              <a:buFont typeface="Arial"/>
              <a:buChar char="•"/>
            </a:pPr>
            <a:r>
              <a:rPr lang="en-US" sz="1800" dirty="0" smtClean="0">
                <a:solidFill>
                  <a:srgbClr val="262626"/>
                </a:solidFill>
              </a:rPr>
              <a:t>Make sure styles do not change with copy &amp; paste.</a:t>
            </a:r>
          </a:p>
          <a:p>
            <a:pPr marL="342900" indent="-342900">
              <a:spcAft>
                <a:spcPts val="480"/>
              </a:spcAft>
              <a:buFont typeface="Arial"/>
              <a:buChar char="•"/>
            </a:pPr>
            <a:r>
              <a:rPr lang="en-US" sz="1800" dirty="0" smtClean="0">
                <a:solidFill>
                  <a:srgbClr val="262626"/>
                </a:solidFill>
              </a:rPr>
              <a:t>We have a </a:t>
            </a:r>
            <a:r>
              <a:rPr lang="en-US" sz="1800" dirty="0">
                <a:solidFill>
                  <a:srgbClr val="262626"/>
                </a:solidFill>
              </a:rPr>
              <a:t>design </a:t>
            </a:r>
            <a:r>
              <a:rPr lang="en-US" sz="1800" dirty="0" smtClean="0">
                <a:solidFill>
                  <a:srgbClr val="262626"/>
                </a:solidFill>
              </a:rPr>
              <a:t>agency; </a:t>
            </a:r>
            <a:r>
              <a:rPr lang="en-US" sz="1800" dirty="0">
                <a:solidFill>
                  <a:srgbClr val="262626"/>
                </a:solidFill>
              </a:rPr>
              <a:t>if </a:t>
            </a:r>
            <a:r>
              <a:rPr lang="en-US" sz="1800" dirty="0" smtClean="0">
                <a:solidFill>
                  <a:srgbClr val="262626"/>
                </a:solidFill>
              </a:rPr>
              <a:t>you </a:t>
            </a:r>
            <a:r>
              <a:rPr lang="en-US" sz="1800" dirty="0">
                <a:solidFill>
                  <a:srgbClr val="262626"/>
                </a:solidFill>
              </a:rPr>
              <a:t>think your deck is not </a:t>
            </a:r>
            <a:r>
              <a:rPr lang="en-US" sz="1800" dirty="0" smtClean="0">
                <a:solidFill>
                  <a:srgbClr val="262626"/>
                </a:solidFill>
              </a:rPr>
              <a:t>as beautiful as it should be </a:t>
            </a:r>
            <a:r>
              <a:rPr lang="en-US" sz="1800" dirty="0" smtClean="0">
                <a:solidFill>
                  <a:schemeClr val="accent1">
                    <a:lumMod val="75000"/>
                  </a:schemeClr>
                </a:solidFill>
              </a:rPr>
              <a:t>ask Studio for help.</a:t>
            </a:r>
            <a:endParaRPr lang="en-US" sz="1800" dirty="0">
              <a:solidFill>
                <a:schemeClr val="accent1">
                  <a:lumMod val="75000"/>
                </a:schemeClr>
              </a:solidFill>
            </a:endParaRPr>
          </a:p>
          <a:p>
            <a:pPr marL="342900" indent="-342900">
              <a:spcAft>
                <a:spcPts val="480"/>
              </a:spcAft>
              <a:buFont typeface="Arial"/>
              <a:buChar char="•"/>
            </a:pPr>
            <a:endParaRPr lang="en-US" sz="1800" dirty="0">
              <a:solidFill>
                <a:srgbClr val="262626"/>
              </a:solidFill>
            </a:endParaRPr>
          </a:p>
          <a:p>
            <a:pPr marL="342900" indent="-342900">
              <a:lnSpc>
                <a:spcPct val="110000"/>
              </a:lnSpc>
              <a:spcAft>
                <a:spcPts val="480"/>
              </a:spcAft>
              <a:buFont typeface="Arial"/>
              <a:buChar char="•"/>
            </a:pPr>
            <a:endParaRPr lang="en-US" sz="1800" dirty="0" smtClean="0"/>
          </a:p>
        </p:txBody>
      </p:sp>
    </p:spTree>
    <p:extLst>
      <p:ext uri="{BB962C8B-B14F-4D97-AF65-F5344CB8AC3E}">
        <p14:creationId xmlns:p14="http://schemas.microsoft.com/office/powerpoint/2010/main" val="5852740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a:grpSpLocks noChangeAspect="1"/>
          </p:cNvGrpSpPr>
          <p:nvPr/>
        </p:nvGrpSpPr>
        <p:grpSpPr>
          <a:xfrm>
            <a:off x="551586" y="1622859"/>
            <a:ext cx="914400" cy="914400"/>
            <a:chOff x="2425700" y="711200"/>
            <a:chExt cx="4279900" cy="4279900"/>
          </a:xfrm>
        </p:grpSpPr>
        <p:pic>
          <p:nvPicPr>
            <p:cNvPr id="6" name="Picture 5" descr="circle.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25700" y="711200"/>
              <a:ext cx="4279900" cy="4279900"/>
            </a:xfrm>
            <a:prstGeom prst="rect">
              <a:avLst/>
            </a:prstGeom>
          </p:spPr>
        </p:pic>
        <p:pic>
          <p:nvPicPr>
            <p:cNvPr id="7" name="Picture 6" descr="twitter.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25939" y="2055933"/>
              <a:ext cx="2093608" cy="1711960"/>
            </a:xfrm>
            <a:prstGeom prst="rect">
              <a:avLst/>
            </a:prstGeom>
          </p:spPr>
        </p:pic>
      </p:grpSp>
      <p:grpSp>
        <p:nvGrpSpPr>
          <p:cNvPr id="8" name="Group 7"/>
          <p:cNvGrpSpPr>
            <a:grpSpLocks noChangeAspect="1"/>
          </p:cNvGrpSpPr>
          <p:nvPr/>
        </p:nvGrpSpPr>
        <p:grpSpPr>
          <a:xfrm>
            <a:off x="1740013" y="1622859"/>
            <a:ext cx="914400" cy="914400"/>
            <a:chOff x="2425700" y="711200"/>
            <a:chExt cx="4279900" cy="4279900"/>
          </a:xfrm>
        </p:grpSpPr>
        <p:pic>
          <p:nvPicPr>
            <p:cNvPr id="9" name="Picture 8" descr="circle.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25700" y="711200"/>
              <a:ext cx="4279900" cy="4279900"/>
            </a:xfrm>
            <a:prstGeom prst="rect">
              <a:avLst/>
            </a:prstGeom>
          </p:spPr>
        </p:pic>
        <p:pic>
          <p:nvPicPr>
            <p:cNvPr id="10" name="Picture 9" descr="facebook.eps"/>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74860" y="1699950"/>
              <a:ext cx="1384300" cy="2438400"/>
            </a:xfrm>
            <a:prstGeom prst="rect">
              <a:avLst/>
            </a:prstGeom>
          </p:spPr>
        </p:pic>
      </p:grpSp>
      <p:grpSp>
        <p:nvGrpSpPr>
          <p:cNvPr id="11" name="Group 10"/>
          <p:cNvGrpSpPr>
            <a:grpSpLocks noChangeAspect="1"/>
          </p:cNvGrpSpPr>
          <p:nvPr/>
        </p:nvGrpSpPr>
        <p:grpSpPr>
          <a:xfrm>
            <a:off x="2928440" y="1622859"/>
            <a:ext cx="914400" cy="914400"/>
            <a:chOff x="2425700" y="711200"/>
            <a:chExt cx="4279900" cy="4279900"/>
          </a:xfrm>
        </p:grpSpPr>
        <p:pic>
          <p:nvPicPr>
            <p:cNvPr id="12" name="Picture 11" descr="circle.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25700" y="711200"/>
              <a:ext cx="4279900" cy="4279900"/>
            </a:xfrm>
            <a:prstGeom prst="rect">
              <a:avLst/>
            </a:prstGeom>
          </p:spPr>
        </p:pic>
        <p:pic>
          <p:nvPicPr>
            <p:cNvPr id="13" name="Picture 12" descr="pinterest.eps"/>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95700" y="1738790"/>
              <a:ext cx="1739900" cy="2311400"/>
            </a:xfrm>
            <a:prstGeom prst="rect">
              <a:avLst/>
            </a:prstGeom>
          </p:spPr>
        </p:pic>
      </p:grpSp>
      <p:grpSp>
        <p:nvGrpSpPr>
          <p:cNvPr id="14" name="Group 13"/>
          <p:cNvGrpSpPr>
            <a:grpSpLocks noChangeAspect="1"/>
          </p:cNvGrpSpPr>
          <p:nvPr/>
        </p:nvGrpSpPr>
        <p:grpSpPr>
          <a:xfrm>
            <a:off x="4116867" y="1622859"/>
            <a:ext cx="914400" cy="914400"/>
            <a:chOff x="2425700" y="711200"/>
            <a:chExt cx="4279900" cy="4279900"/>
          </a:xfrm>
        </p:grpSpPr>
        <p:pic>
          <p:nvPicPr>
            <p:cNvPr id="15" name="Picture 14" descr="circle.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25700" y="711200"/>
              <a:ext cx="4279900" cy="4279900"/>
            </a:xfrm>
            <a:prstGeom prst="rect">
              <a:avLst/>
            </a:prstGeom>
          </p:spPr>
        </p:pic>
        <p:pic>
          <p:nvPicPr>
            <p:cNvPr id="16" name="Picture 15" descr="gplus.eps"/>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04950" y="1914740"/>
              <a:ext cx="2057400" cy="2070100"/>
            </a:xfrm>
            <a:prstGeom prst="rect">
              <a:avLst/>
            </a:prstGeom>
          </p:spPr>
        </p:pic>
      </p:grpSp>
      <p:grpSp>
        <p:nvGrpSpPr>
          <p:cNvPr id="17" name="Group 16"/>
          <p:cNvGrpSpPr>
            <a:grpSpLocks noChangeAspect="1"/>
          </p:cNvGrpSpPr>
          <p:nvPr/>
        </p:nvGrpSpPr>
        <p:grpSpPr>
          <a:xfrm>
            <a:off x="5305294" y="1624091"/>
            <a:ext cx="914400" cy="914400"/>
            <a:chOff x="2425700" y="711200"/>
            <a:chExt cx="4279900" cy="4279900"/>
          </a:xfrm>
        </p:grpSpPr>
        <p:pic>
          <p:nvPicPr>
            <p:cNvPr id="18" name="Picture 17" descr="circle.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25700" y="711200"/>
              <a:ext cx="4279900" cy="4279900"/>
            </a:xfrm>
            <a:prstGeom prst="rect">
              <a:avLst/>
            </a:prstGeom>
          </p:spPr>
        </p:pic>
        <p:pic>
          <p:nvPicPr>
            <p:cNvPr id="19" name="Picture 18" descr="linkedin.eps"/>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743540" y="1856420"/>
              <a:ext cx="1854200" cy="1854200"/>
            </a:xfrm>
            <a:prstGeom prst="rect">
              <a:avLst/>
            </a:prstGeom>
          </p:spPr>
        </p:pic>
      </p:grpSp>
      <p:grpSp>
        <p:nvGrpSpPr>
          <p:cNvPr id="20" name="Group 19"/>
          <p:cNvGrpSpPr>
            <a:grpSpLocks noChangeAspect="1"/>
          </p:cNvGrpSpPr>
          <p:nvPr/>
        </p:nvGrpSpPr>
        <p:grpSpPr>
          <a:xfrm>
            <a:off x="6493721" y="1622859"/>
            <a:ext cx="914400" cy="914400"/>
            <a:chOff x="2425700" y="711200"/>
            <a:chExt cx="4279900" cy="4279900"/>
          </a:xfrm>
        </p:grpSpPr>
        <p:pic>
          <p:nvPicPr>
            <p:cNvPr id="21" name="Picture 20" descr="circle.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25700" y="711200"/>
              <a:ext cx="4279900" cy="4279900"/>
            </a:xfrm>
            <a:prstGeom prst="rect">
              <a:avLst/>
            </a:prstGeom>
          </p:spPr>
        </p:pic>
        <p:pic>
          <p:nvPicPr>
            <p:cNvPr id="22" name="Picture 21" descr="vine.eps"/>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658349" y="1904629"/>
              <a:ext cx="1827302" cy="2090322"/>
            </a:xfrm>
            <a:prstGeom prst="rect">
              <a:avLst/>
            </a:prstGeom>
          </p:spPr>
        </p:pic>
      </p:grpSp>
      <p:grpSp>
        <p:nvGrpSpPr>
          <p:cNvPr id="23" name="Group 22"/>
          <p:cNvGrpSpPr>
            <a:grpSpLocks noChangeAspect="1"/>
          </p:cNvGrpSpPr>
          <p:nvPr/>
        </p:nvGrpSpPr>
        <p:grpSpPr>
          <a:xfrm>
            <a:off x="7682150" y="1624091"/>
            <a:ext cx="914400" cy="914400"/>
            <a:chOff x="2425700" y="711200"/>
            <a:chExt cx="4279900" cy="4279900"/>
          </a:xfrm>
        </p:grpSpPr>
        <p:pic>
          <p:nvPicPr>
            <p:cNvPr id="24" name="Picture 23" descr="circle.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25700" y="711200"/>
              <a:ext cx="4279900" cy="4279900"/>
            </a:xfrm>
            <a:prstGeom prst="rect">
              <a:avLst/>
            </a:prstGeom>
          </p:spPr>
        </p:pic>
        <p:pic>
          <p:nvPicPr>
            <p:cNvPr id="25" name="Picture 24" descr="instagram.eps"/>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721100" y="2006600"/>
              <a:ext cx="1689100" cy="1689100"/>
            </a:xfrm>
            <a:prstGeom prst="rect">
              <a:avLst/>
            </a:prstGeom>
          </p:spPr>
        </p:pic>
      </p:grpSp>
      <p:grpSp>
        <p:nvGrpSpPr>
          <p:cNvPr id="49" name="Group 48"/>
          <p:cNvGrpSpPr>
            <a:grpSpLocks noChangeAspect="1"/>
          </p:cNvGrpSpPr>
          <p:nvPr/>
        </p:nvGrpSpPr>
        <p:grpSpPr>
          <a:xfrm>
            <a:off x="551586" y="2828384"/>
            <a:ext cx="914400" cy="914400"/>
            <a:chOff x="2425700" y="711200"/>
            <a:chExt cx="4279900" cy="4279900"/>
          </a:xfrm>
        </p:grpSpPr>
        <p:pic>
          <p:nvPicPr>
            <p:cNvPr id="50" name="Picture 49" descr="circle.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25700" y="711200"/>
              <a:ext cx="4279900" cy="4279900"/>
            </a:xfrm>
            <a:prstGeom prst="rect">
              <a:avLst/>
            </a:prstGeom>
          </p:spPr>
        </p:pic>
        <p:pic>
          <p:nvPicPr>
            <p:cNvPr id="51" name="Picture 50" descr="flickr.eps"/>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492500" y="2400300"/>
              <a:ext cx="2146300" cy="914400"/>
            </a:xfrm>
            <a:prstGeom prst="rect">
              <a:avLst/>
            </a:prstGeom>
          </p:spPr>
        </p:pic>
      </p:grpSp>
      <p:grpSp>
        <p:nvGrpSpPr>
          <p:cNvPr id="52" name="Group 51"/>
          <p:cNvGrpSpPr>
            <a:grpSpLocks noChangeAspect="1"/>
          </p:cNvGrpSpPr>
          <p:nvPr/>
        </p:nvGrpSpPr>
        <p:grpSpPr>
          <a:xfrm>
            <a:off x="1740013" y="2828384"/>
            <a:ext cx="914400" cy="914400"/>
            <a:chOff x="2425700" y="711200"/>
            <a:chExt cx="4279900" cy="4279900"/>
          </a:xfrm>
        </p:grpSpPr>
        <p:pic>
          <p:nvPicPr>
            <p:cNvPr id="53" name="Picture 52" descr="circle.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25700" y="711200"/>
              <a:ext cx="4279900" cy="4279900"/>
            </a:xfrm>
            <a:prstGeom prst="rect">
              <a:avLst/>
            </a:prstGeom>
          </p:spPr>
        </p:pic>
        <p:pic>
          <p:nvPicPr>
            <p:cNvPr id="54" name="Picture 53" descr="vimeo.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442070" y="1978240"/>
              <a:ext cx="2222500" cy="1943100"/>
            </a:xfrm>
            <a:prstGeom prst="rect">
              <a:avLst/>
            </a:prstGeom>
          </p:spPr>
        </p:pic>
      </p:grpSp>
      <p:grpSp>
        <p:nvGrpSpPr>
          <p:cNvPr id="57" name="Group 56"/>
          <p:cNvGrpSpPr>
            <a:grpSpLocks noChangeAspect="1"/>
          </p:cNvGrpSpPr>
          <p:nvPr/>
        </p:nvGrpSpPr>
        <p:grpSpPr>
          <a:xfrm>
            <a:off x="2928440" y="2828384"/>
            <a:ext cx="914400" cy="914400"/>
            <a:chOff x="2425700" y="711200"/>
            <a:chExt cx="4279900" cy="4279900"/>
          </a:xfrm>
        </p:grpSpPr>
        <p:pic>
          <p:nvPicPr>
            <p:cNvPr id="55" name="Picture 54" descr="circle.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25700" y="711200"/>
              <a:ext cx="4279900" cy="4279900"/>
            </a:xfrm>
            <a:prstGeom prst="rect">
              <a:avLst/>
            </a:prstGeom>
          </p:spPr>
        </p:pic>
        <p:pic>
          <p:nvPicPr>
            <p:cNvPr id="56" name="Picture 55" descr="skype.eps"/>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543300" y="1790700"/>
              <a:ext cx="2044700" cy="2120900"/>
            </a:xfrm>
            <a:prstGeom prst="rect">
              <a:avLst/>
            </a:prstGeom>
          </p:spPr>
        </p:pic>
      </p:grpSp>
      <p:grpSp>
        <p:nvGrpSpPr>
          <p:cNvPr id="58" name="Group 57"/>
          <p:cNvGrpSpPr>
            <a:grpSpLocks noChangeAspect="1"/>
          </p:cNvGrpSpPr>
          <p:nvPr/>
        </p:nvGrpSpPr>
        <p:grpSpPr>
          <a:xfrm>
            <a:off x="4116867" y="2828384"/>
            <a:ext cx="914400" cy="914400"/>
            <a:chOff x="2425700" y="711200"/>
            <a:chExt cx="4279900" cy="4279900"/>
          </a:xfrm>
        </p:grpSpPr>
        <p:pic>
          <p:nvPicPr>
            <p:cNvPr id="59" name="Picture 58" descr="circle.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25700" y="711200"/>
              <a:ext cx="4279900" cy="4279900"/>
            </a:xfrm>
            <a:prstGeom prst="rect">
              <a:avLst/>
            </a:prstGeom>
          </p:spPr>
        </p:pic>
        <p:pic>
          <p:nvPicPr>
            <p:cNvPr id="60" name="Picture 59" descr="paypal.eps"/>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630350" y="1866530"/>
              <a:ext cx="1993900" cy="1993900"/>
            </a:xfrm>
            <a:prstGeom prst="rect">
              <a:avLst/>
            </a:prstGeom>
          </p:spPr>
        </p:pic>
      </p:grpSp>
      <p:grpSp>
        <p:nvGrpSpPr>
          <p:cNvPr id="61" name="Group 60"/>
          <p:cNvGrpSpPr>
            <a:grpSpLocks noChangeAspect="1"/>
          </p:cNvGrpSpPr>
          <p:nvPr/>
        </p:nvGrpSpPr>
        <p:grpSpPr>
          <a:xfrm>
            <a:off x="5305294" y="2828384"/>
            <a:ext cx="914400" cy="914400"/>
            <a:chOff x="2425700" y="711200"/>
            <a:chExt cx="4279900" cy="4279900"/>
          </a:xfrm>
        </p:grpSpPr>
        <p:pic>
          <p:nvPicPr>
            <p:cNvPr id="62" name="Picture 61" descr="circle.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25700" y="711200"/>
              <a:ext cx="4279900" cy="4279900"/>
            </a:xfrm>
            <a:prstGeom prst="rect">
              <a:avLst/>
            </a:prstGeom>
          </p:spPr>
        </p:pic>
        <p:pic>
          <p:nvPicPr>
            <p:cNvPr id="63" name="Picture 62" descr="tumblr.eps"/>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860800" y="1727200"/>
              <a:ext cx="1409700" cy="2260600"/>
            </a:xfrm>
            <a:prstGeom prst="rect">
              <a:avLst/>
            </a:prstGeom>
          </p:spPr>
        </p:pic>
      </p:grpSp>
      <p:grpSp>
        <p:nvGrpSpPr>
          <p:cNvPr id="64" name="Group 63"/>
          <p:cNvGrpSpPr>
            <a:grpSpLocks noChangeAspect="1"/>
          </p:cNvGrpSpPr>
          <p:nvPr/>
        </p:nvGrpSpPr>
        <p:grpSpPr>
          <a:xfrm>
            <a:off x="6493721" y="2828384"/>
            <a:ext cx="914400" cy="914400"/>
            <a:chOff x="2425700" y="711200"/>
            <a:chExt cx="4279900" cy="4279900"/>
          </a:xfrm>
        </p:grpSpPr>
        <p:pic>
          <p:nvPicPr>
            <p:cNvPr id="65" name="Picture 64" descr="circle.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25700" y="711200"/>
              <a:ext cx="4279900" cy="4279900"/>
            </a:xfrm>
            <a:prstGeom prst="rect">
              <a:avLst/>
            </a:prstGeom>
          </p:spPr>
        </p:pic>
        <p:pic>
          <p:nvPicPr>
            <p:cNvPr id="66" name="Picture 65" descr="youtube.eps"/>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3517900" y="2070100"/>
              <a:ext cx="2108200" cy="1574800"/>
            </a:xfrm>
            <a:prstGeom prst="rect">
              <a:avLst/>
            </a:prstGeom>
          </p:spPr>
        </p:pic>
      </p:grpSp>
      <p:grpSp>
        <p:nvGrpSpPr>
          <p:cNvPr id="67" name="Group 66"/>
          <p:cNvGrpSpPr>
            <a:grpSpLocks noChangeAspect="1"/>
          </p:cNvGrpSpPr>
          <p:nvPr/>
        </p:nvGrpSpPr>
        <p:grpSpPr>
          <a:xfrm>
            <a:off x="7682150" y="2828384"/>
            <a:ext cx="914400" cy="914400"/>
            <a:chOff x="2425700" y="711200"/>
            <a:chExt cx="4279900" cy="4279900"/>
          </a:xfrm>
        </p:grpSpPr>
        <p:pic>
          <p:nvPicPr>
            <p:cNvPr id="68" name="Picture 67" descr="circle.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25700" y="711200"/>
              <a:ext cx="4279900" cy="4279900"/>
            </a:xfrm>
            <a:prstGeom prst="rect">
              <a:avLst/>
            </a:prstGeom>
          </p:spPr>
        </p:pic>
        <p:pic>
          <p:nvPicPr>
            <p:cNvPr id="69" name="Picture 68" descr="rss.eps"/>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3780157" y="1917700"/>
              <a:ext cx="1866900" cy="1866900"/>
            </a:xfrm>
            <a:prstGeom prst="rect">
              <a:avLst/>
            </a:prstGeom>
          </p:spPr>
        </p:pic>
      </p:grpSp>
      <p:sp>
        <p:nvSpPr>
          <p:cNvPr id="70" name="Text Placeholder 1"/>
          <p:cNvSpPr txBox="1">
            <a:spLocks/>
          </p:cNvSpPr>
          <p:nvPr/>
        </p:nvSpPr>
        <p:spPr>
          <a:xfrm>
            <a:off x="220296" y="858003"/>
            <a:ext cx="8686351" cy="294337"/>
          </a:xfrm>
          <a:prstGeom prst="rect">
            <a:avLst/>
          </a:prstGeom>
        </p:spPr>
        <p:txBody>
          <a:bodyPr/>
          <a:lstStyle>
            <a:lvl1pPr marL="0" indent="0" algn="l" defTabSz="457200" rtl="0" eaLnBrk="1" latinLnBrk="0" hangingPunct="1">
              <a:spcBef>
                <a:spcPct val="20000"/>
              </a:spcBef>
              <a:buFont typeface="Arial"/>
              <a:buNone/>
              <a:defRPr sz="1800" kern="1200" spc="0">
                <a:solidFill>
                  <a:srgbClr val="232325"/>
                </a:solidFill>
                <a:latin typeface="Copernicus-Book"/>
                <a:ea typeface="+mn-ea"/>
                <a:cs typeface="Copernicus-Book"/>
              </a:defRPr>
            </a:lvl1pPr>
            <a:lvl2pPr marL="742950" indent="-285750" algn="l" defTabSz="457200" rtl="0" eaLnBrk="1" latinLnBrk="0" hangingPunct="1">
              <a:spcBef>
                <a:spcPct val="20000"/>
              </a:spcBef>
              <a:buFont typeface="Arial"/>
              <a:buChar char="–"/>
              <a:defRPr sz="1800" kern="1200">
                <a:solidFill>
                  <a:schemeClr val="bg1">
                    <a:lumMod val="50000"/>
                  </a:schemeClr>
                </a:solidFill>
                <a:latin typeface="Copernicus-Book"/>
                <a:ea typeface="+mn-ea"/>
                <a:cs typeface="Copernicus-Book"/>
              </a:defRPr>
            </a:lvl2pPr>
            <a:lvl3pPr marL="1143000" indent="-228600" algn="l" defTabSz="457200" rtl="0" eaLnBrk="1" latinLnBrk="0" hangingPunct="1">
              <a:spcBef>
                <a:spcPct val="20000"/>
              </a:spcBef>
              <a:buFont typeface="Arial"/>
              <a:buChar char="•"/>
              <a:defRPr sz="1800" kern="1200">
                <a:solidFill>
                  <a:schemeClr val="bg1">
                    <a:lumMod val="50000"/>
                  </a:schemeClr>
                </a:solidFill>
                <a:latin typeface="Copernicus-Book"/>
                <a:ea typeface="+mn-ea"/>
                <a:cs typeface="Copernicus-Book"/>
              </a:defRPr>
            </a:lvl3pPr>
            <a:lvl4pPr marL="1600200" indent="-228600" algn="l" defTabSz="457200" rtl="0" eaLnBrk="1" latinLnBrk="0" hangingPunct="1">
              <a:spcBef>
                <a:spcPct val="20000"/>
              </a:spcBef>
              <a:buFont typeface="Arial"/>
              <a:buChar char="–"/>
              <a:defRPr sz="1800" kern="1200">
                <a:solidFill>
                  <a:schemeClr val="bg1">
                    <a:lumMod val="50000"/>
                  </a:schemeClr>
                </a:solidFill>
                <a:latin typeface="Copernicus-Book"/>
                <a:ea typeface="+mn-ea"/>
                <a:cs typeface="Copernicus-Book"/>
              </a:defRPr>
            </a:lvl4pPr>
            <a:lvl5pPr marL="2057400" indent="-228600" algn="l" defTabSz="457200" rtl="0" eaLnBrk="1" latinLnBrk="0" hangingPunct="1">
              <a:spcBef>
                <a:spcPct val="20000"/>
              </a:spcBef>
              <a:buFont typeface="Arial"/>
              <a:buChar char="»"/>
              <a:defRPr sz="1800" kern="1200">
                <a:solidFill>
                  <a:schemeClr val="bg1">
                    <a:lumMod val="50000"/>
                  </a:schemeClr>
                </a:solidFill>
                <a:latin typeface="Copernicus-Book"/>
                <a:ea typeface="+mn-ea"/>
                <a:cs typeface="Copernicus-Book"/>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dirty="0"/>
              <a:t>Circle icons should be use when using 4 or less.</a:t>
            </a:r>
          </a:p>
        </p:txBody>
      </p:sp>
      <p:sp>
        <p:nvSpPr>
          <p:cNvPr id="73" name="Title 3"/>
          <p:cNvSpPr txBox="1">
            <a:spLocks/>
          </p:cNvSpPr>
          <p:nvPr/>
        </p:nvSpPr>
        <p:spPr>
          <a:xfrm>
            <a:off x="220296" y="349383"/>
            <a:ext cx="8686351" cy="419188"/>
          </a:xfrm>
          <a:prstGeom prst="rect">
            <a:avLst/>
          </a:prstGeom>
        </p:spPr>
        <p:txBody>
          <a:bodyPr>
            <a:noAutofit/>
          </a:bodyPr>
          <a:lstStyle>
            <a:lvl1pPr algn="l" defTabSz="457200" rtl="0" eaLnBrk="1" latinLnBrk="0" hangingPunct="1">
              <a:spcBef>
                <a:spcPct val="0"/>
              </a:spcBef>
              <a:buNone/>
              <a:defRPr sz="3600" kern="1200" spc="-150">
                <a:solidFill>
                  <a:srgbClr val="232325"/>
                </a:solidFill>
                <a:latin typeface="HUGE Avant Garde Bold"/>
                <a:ea typeface="+mj-ea"/>
                <a:cs typeface="HUGE Avant Garde Bold"/>
              </a:defRPr>
            </a:lvl1pPr>
          </a:lstStyle>
          <a:p>
            <a:pPr algn="ctr"/>
            <a:r>
              <a:rPr lang="en-US" sz="3200" dirty="0" smtClean="0"/>
              <a:t>Social Icons</a:t>
            </a:r>
            <a:endParaRPr lang="en-US" sz="3200" dirty="0"/>
          </a:p>
        </p:txBody>
      </p:sp>
      <p:grpSp>
        <p:nvGrpSpPr>
          <p:cNvPr id="2" name="Group 1"/>
          <p:cNvGrpSpPr>
            <a:grpSpLocks noChangeAspect="1"/>
          </p:cNvGrpSpPr>
          <p:nvPr/>
        </p:nvGrpSpPr>
        <p:grpSpPr>
          <a:xfrm>
            <a:off x="2928440" y="4015666"/>
            <a:ext cx="914400" cy="914400"/>
            <a:chOff x="2425700" y="711200"/>
            <a:chExt cx="4279900" cy="4279900"/>
          </a:xfrm>
        </p:grpSpPr>
        <p:pic>
          <p:nvPicPr>
            <p:cNvPr id="74" name="Picture 73" descr="circle.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25700" y="711200"/>
              <a:ext cx="4279900" cy="4279900"/>
            </a:xfrm>
            <a:prstGeom prst="rect">
              <a:avLst/>
            </a:prstGeom>
          </p:spPr>
        </p:pic>
        <p:pic>
          <p:nvPicPr>
            <p:cNvPr id="76" name="Picture 75" descr="dropbox.eps"/>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3467100" y="1851240"/>
              <a:ext cx="2209800" cy="2209800"/>
            </a:xfrm>
            <a:prstGeom prst="rect">
              <a:avLst/>
            </a:prstGeom>
          </p:spPr>
        </p:pic>
      </p:grpSp>
      <p:grpSp>
        <p:nvGrpSpPr>
          <p:cNvPr id="3" name="Group 2"/>
          <p:cNvGrpSpPr>
            <a:grpSpLocks noChangeAspect="1"/>
          </p:cNvGrpSpPr>
          <p:nvPr/>
        </p:nvGrpSpPr>
        <p:grpSpPr>
          <a:xfrm>
            <a:off x="4116867" y="4015666"/>
            <a:ext cx="914400" cy="914400"/>
            <a:chOff x="2425700" y="711200"/>
            <a:chExt cx="4279900" cy="4279900"/>
          </a:xfrm>
        </p:grpSpPr>
        <p:pic>
          <p:nvPicPr>
            <p:cNvPr id="77" name="Picture 76" descr="circle.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25700" y="711200"/>
              <a:ext cx="4279900" cy="4279900"/>
            </a:xfrm>
            <a:prstGeom prst="rect">
              <a:avLst/>
            </a:prstGeom>
          </p:spPr>
        </p:pic>
        <p:pic>
          <p:nvPicPr>
            <p:cNvPr id="79" name="Picture 78" descr="cargo.eps"/>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3886200" y="1625600"/>
              <a:ext cx="1358900" cy="2451100"/>
            </a:xfrm>
            <a:prstGeom prst="rect">
              <a:avLst/>
            </a:prstGeom>
          </p:spPr>
        </p:pic>
      </p:grpSp>
      <p:grpSp>
        <p:nvGrpSpPr>
          <p:cNvPr id="4" name="Group 3"/>
          <p:cNvGrpSpPr>
            <a:grpSpLocks noChangeAspect="1"/>
          </p:cNvGrpSpPr>
          <p:nvPr/>
        </p:nvGrpSpPr>
        <p:grpSpPr>
          <a:xfrm>
            <a:off x="5305294" y="4015666"/>
            <a:ext cx="914400" cy="914400"/>
            <a:chOff x="2425700" y="711200"/>
            <a:chExt cx="4279900" cy="4279900"/>
          </a:xfrm>
        </p:grpSpPr>
        <p:pic>
          <p:nvPicPr>
            <p:cNvPr id="80" name="Picture 79" descr="circle.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25700" y="711200"/>
              <a:ext cx="4279900" cy="4279900"/>
            </a:xfrm>
            <a:prstGeom prst="rect">
              <a:avLst/>
            </a:prstGeom>
          </p:spPr>
        </p:pic>
        <p:pic>
          <p:nvPicPr>
            <p:cNvPr id="82" name="Picture 81" descr="dribble.eps"/>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3479800" y="1765300"/>
              <a:ext cx="2184400" cy="2184400"/>
            </a:xfrm>
            <a:prstGeom prst="rect">
              <a:avLst/>
            </a:prstGeom>
          </p:spPr>
        </p:pic>
      </p:grpSp>
      <p:grpSp>
        <p:nvGrpSpPr>
          <p:cNvPr id="26" name="Group 25"/>
          <p:cNvGrpSpPr>
            <a:grpSpLocks noChangeAspect="1"/>
          </p:cNvGrpSpPr>
          <p:nvPr/>
        </p:nvGrpSpPr>
        <p:grpSpPr>
          <a:xfrm>
            <a:off x="1740013" y="4015666"/>
            <a:ext cx="914400" cy="914400"/>
            <a:chOff x="2425700" y="711200"/>
            <a:chExt cx="4279900" cy="4279900"/>
          </a:xfrm>
        </p:grpSpPr>
        <p:pic>
          <p:nvPicPr>
            <p:cNvPr id="83" name="Picture 82" descr="circle.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25700" y="711200"/>
              <a:ext cx="4279900" cy="4279900"/>
            </a:xfrm>
            <a:prstGeom prst="rect">
              <a:avLst/>
            </a:prstGeom>
          </p:spPr>
        </p:pic>
        <p:pic>
          <p:nvPicPr>
            <p:cNvPr id="85" name="Picture 84" descr="rdio.eps"/>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3603840" y="1942360"/>
              <a:ext cx="2133600" cy="1866900"/>
            </a:xfrm>
            <a:prstGeom prst="rect">
              <a:avLst/>
            </a:prstGeom>
          </p:spPr>
        </p:pic>
      </p:grpSp>
      <p:grpSp>
        <p:nvGrpSpPr>
          <p:cNvPr id="27" name="Group 26"/>
          <p:cNvGrpSpPr>
            <a:grpSpLocks noChangeAspect="1"/>
          </p:cNvGrpSpPr>
          <p:nvPr/>
        </p:nvGrpSpPr>
        <p:grpSpPr>
          <a:xfrm>
            <a:off x="6493721" y="4015666"/>
            <a:ext cx="914400" cy="914400"/>
            <a:chOff x="2425700" y="711200"/>
            <a:chExt cx="4279900" cy="4279900"/>
          </a:xfrm>
        </p:grpSpPr>
        <p:pic>
          <p:nvPicPr>
            <p:cNvPr id="86" name="Picture 85" descr="circle.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25700" y="711200"/>
              <a:ext cx="4279900" cy="4279900"/>
            </a:xfrm>
            <a:prstGeom prst="rect">
              <a:avLst/>
            </a:prstGeom>
          </p:spPr>
        </p:pic>
        <p:pic>
          <p:nvPicPr>
            <p:cNvPr id="88" name="Picture 87" descr="etsy.eps"/>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3733800" y="1828800"/>
              <a:ext cx="1676400" cy="2057400"/>
            </a:xfrm>
            <a:prstGeom prst="rect">
              <a:avLst/>
            </a:prstGeom>
          </p:spPr>
        </p:pic>
      </p:grpSp>
      <p:grpSp>
        <p:nvGrpSpPr>
          <p:cNvPr id="29" name="Group 28"/>
          <p:cNvGrpSpPr>
            <a:grpSpLocks noChangeAspect="1"/>
          </p:cNvGrpSpPr>
          <p:nvPr/>
        </p:nvGrpSpPr>
        <p:grpSpPr>
          <a:xfrm>
            <a:off x="7682150" y="4015666"/>
            <a:ext cx="914400" cy="914400"/>
            <a:chOff x="2425700" y="711200"/>
            <a:chExt cx="4279900" cy="4279900"/>
          </a:xfrm>
        </p:grpSpPr>
        <p:pic>
          <p:nvPicPr>
            <p:cNvPr id="89" name="Picture 88" descr="circle.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25700" y="711200"/>
              <a:ext cx="4279900" cy="4279900"/>
            </a:xfrm>
            <a:prstGeom prst="rect">
              <a:avLst/>
            </a:prstGeom>
          </p:spPr>
        </p:pic>
        <p:pic>
          <p:nvPicPr>
            <p:cNvPr id="91" name="Picture 90" descr="foursquare.eps"/>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3479800" y="1765300"/>
              <a:ext cx="2184400" cy="2184400"/>
            </a:xfrm>
            <a:prstGeom prst="rect">
              <a:avLst/>
            </a:prstGeom>
          </p:spPr>
        </p:pic>
      </p:grpSp>
      <p:grpSp>
        <p:nvGrpSpPr>
          <p:cNvPr id="30" name="Group 29"/>
          <p:cNvGrpSpPr>
            <a:grpSpLocks noChangeAspect="1"/>
          </p:cNvGrpSpPr>
          <p:nvPr/>
        </p:nvGrpSpPr>
        <p:grpSpPr>
          <a:xfrm>
            <a:off x="551586" y="4015666"/>
            <a:ext cx="914400" cy="914400"/>
            <a:chOff x="2425700" y="711200"/>
            <a:chExt cx="4279900" cy="4279900"/>
          </a:xfrm>
        </p:grpSpPr>
        <p:pic>
          <p:nvPicPr>
            <p:cNvPr id="92" name="Picture 91" descr="circle.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25700" y="711200"/>
              <a:ext cx="4279900" cy="4279900"/>
            </a:xfrm>
            <a:prstGeom prst="rect">
              <a:avLst/>
            </a:prstGeom>
          </p:spPr>
        </p:pic>
        <p:pic>
          <p:nvPicPr>
            <p:cNvPr id="93" name="Picture 92" descr="stumble.eps"/>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3340100" y="1943100"/>
              <a:ext cx="2451100" cy="1828800"/>
            </a:xfrm>
            <a:prstGeom prst="rect">
              <a:avLst/>
            </a:prstGeom>
          </p:spPr>
        </p:pic>
      </p:grpSp>
    </p:spTree>
    <p:extLst>
      <p:ext uri="{BB962C8B-B14F-4D97-AF65-F5344CB8AC3E}">
        <p14:creationId xmlns:p14="http://schemas.microsoft.com/office/powerpoint/2010/main" val="10750485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 name="Picture 91" descr="twitter.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6652" y="1906319"/>
            <a:ext cx="447299" cy="365760"/>
          </a:xfrm>
          <a:prstGeom prst="rect">
            <a:avLst/>
          </a:prstGeom>
        </p:spPr>
      </p:pic>
      <p:pic>
        <p:nvPicPr>
          <p:cNvPr id="93" name="Picture 92" descr="facebook.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28259" y="1830263"/>
            <a:ext cx="295755" cy="520964"/>
          </a:xfrm>
          <a:prstGeom prst="rect">
            <a:avLst/>
          </a:prstGeom>
        </p:spPr>
      </p:pic>
      <p:pic>
        <p:nvPicPr>
          <p:cNvPr id="94" name="Picture 93" descr="pinterest.eps"/>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99775" y="1838561"/>
            <a:ext cx="371729" cy="493830"/>
          </a:xfrm>
          <a:prstGeom prst="rect">
            <a:avLst/>
          </a:prstGeom>
        </p:spPr>
      </p:pic>
      <p:pic>
        <p:nvPicPr>
          <p:cNvPr id="95" name="Picture 94" descr="gplus.eps"/>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68813" y="1876154"/>
            <a:ext cx="439563" cy="442277"/>
          </a:xfrm>
          <a:prstGeom prst="rect">
            <a:avLst/>
          </a:prstGeom>
        </p:spPr>
      </p:pic>
      <p:pic>
        <p:nvPicPr>
          <p:cNvPr id="96" name="Picture 95" descr="linkedin.eps"/>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86851" y="1864926"/>
            <a:ext cx="396150" cy="396150"/>
          </a:xfrm>
          <a:prstGeom prst="rect">
            <a:avLst/>
          </a:prstGeom>
        </p:spPr>
      </p:pic>
      <p:pic>
        <p:nvPicPr>
          <p:cNvPr id="97" name="Picture 96" descr="vine.eps"/>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757077" y="1873993"/>
            <a:ext cx="390403" cy="446597"/>
          </a:xfrm>
          <a:prstGeom prst="rect">
            <a:avLst/>
          </a:prstGeom>
        </p:spPr>
      </p:pic>
      <p:pic>
        <p:nvPicPr>
          <p:cNvPr id="98" name="Picture 97" descr="instagram.eps"/>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958912" y="1897011"/>
            <a:ext cx="360876" cy="360876"/>
          </a:xfrm>
          <a:prstGeom prst="rect">
            <a:avLst/>
          </a:prstGeom>
        </p:spPr>
      </p:pic>
      <p:pic>
        <p:nvPicPr>
          <p:cNvPr id="99" name="Picture 98" descr="flickr.eps"/>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79508" y="3189259"/>
            <a:ext cx="458557" cy="195361"/>
          </a:xfrm>
          <a:prstGeom prst="rect">
            <a:avLst/>
          </a:prstGeom>
        </p:spPr>
      </p:pic>
      <p:pic>
        <p:nvPicPr>
          <p:cNvPr id="100" name="Picture 99" descr="vimeo.eps"/>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957161" y="3099087"/>
            <a:ext cx="474837" cy="415143"/>
          </a:xfrm>
          <a:prstGeom prst="rect">
            <a:avLst/>
          </a:prstGeom>
        </p:spPr>
      </p:pic>
      <p:pic>
        <p:nvPicPr>
          <p:cNvPr id="101" name="Picture 100" descr="skype.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167215" y="3059019"/>
            <a:ext cx="436850" cy="453130"/>
          </a:xfrm>
          <a:prstGeom prst="rect">
            <a:avLst/>
          </a:prstGeom>
        </p:spPr>
      </p:pic>
      <p:pic>
        <p:nvPicPr>
          <p:cNvPr id="102" name="Picture 101" descr="paypal.eps"/>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374239" y="3075220"/>
            <a:ext cx="425996" cy="425996"/>
          </a:xfrm>
          <a:prstGeom prst="rect">
            <a:avLst/>
          </a:prstGeom>
        </p:spPr>
      </p:pic>
      <p:pic>
        <p:nvPicPr>
          <p:cNvPr id="103" name="Picture 102" descr="tumblr.eps"/>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611902" y="3045452"/>
            <a:ext cx="301182" cy="482977"/>
          </a:xfrm>
          <a:prstGeom prst="rect">
            <a:avLst/>
          </a:prstGeom>
        </p:spPr>
      </p:pic>
      <p:pic>
        <p:nvPicPr>
          <p:cNvPr id="104" name="Picture 103" descr="youtube.eps"/>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727070" y="3118713"/>
            <a:ext cx="450417" cy="336456"/>
          </a:xfrm>
          <a:prstGeom prst="rect">
            <a:avLst/>
          </a:prstGeom>
        </p:spPr>
      </p:pic>
      <p:pic>
        <p:nvPicPr>
          <p:cNvPr id="105" name="Picture 104" descr="rss.eps"/>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7971530" y="3086153"/>
            <a:ext cx="398863" cy="398863"/>
          </a:xfrm>
          <a:prstGeom prst="rect">
            <a:avLst/>
          </a:prstGeom>
        </p:spPr>
      </p:pic>
      <p:sp>
        <p:nvSpPr>
          <p:cNvPr id="106" name="Text Placeholder 1"/>
          <p:cNvSpPr txBox="1">
            <a:spLocks/>
          </p:cNvSpPr>
          <p:nvPr/>
        </p:nvSpPr>
        <p:spPr>
          <a:xfrm>
            <a:off x="220296" y="858003"/>
            <a:ext cx="8686351" cy="294337"/>
          </a:xfrm>
          <a:prstGeom prst="rect">
            <a:avLst/>
          </a:prstGeom>
        </p:spPr>
        <p:txBody>
          <a:bodyPr/>
          <a:lstStyle>
            <a:lvl1pPr marL="0" indent="0" algn="l" defTabSz="457200" rtl="0" eaLnBrk="1" latinLnBrk="0" hangingPunct="1">
              <a:spcBef>
                <a:spcPct val="20000"/>
              </a:spcBef>
              <a:buFont typeface="Arial"/>
              <a:buNone/>
              <a:defRPr sz="1800" kern="1200" spc="0">
                <a:solidFill>
                  <a:srgbClr val="232325"/>
                </a:solidFill>
                <a:latin typeface="Copernicus-Book"/>
                <a:ea typeface="+mn-ea"/>
                <a:cs typeface="Copernicus-Book"/>
              </a:defRPr>
            </a:lvl1pPr>
            <a:lvl2pPr marL="742950" indent="-285750" algn="l" defTabSz="457200" rtl="0" eaLnBrk="1" latinLnBrk="0" hangingPunct="1">
              <a:spcBef>
                <a:spcPct val="20000"/>
              </a:spcBef>
              <a:buFont typeface="Arial"/>
              <a:buChar char="–"/>
              <a:defRPr sz="1800" kern="1200">
                <a:solidFill>
                  <a:schemeClr val="bg1">
                    <a:lumMod val="50000"/>
                  </a:schemeClr>
                </a:solidFill>
                <a:latin typeface="Copernicus-Book"/>
                <a:ea typeface="+mn-ea"/>
                <a:cs typeface="Copernicus-Book"/>
              </a:defRPr>
            </a:lvl2pPr>
            <a:lvl3pPr marL="1143000" indent="-228600" algn="l" defTabSz="457200" rtl="0" eaLnBrk="1" latinLnBrk="0" hangingPunct="1">
              <a:spcBef>
                <a:spcPct val="20000"/>
              </a:spcBef>
              <a:buFont typeface="Arial"/>
              <a:buChar char="•"/>
              <a:defRPr sz="1800" kern="1200">
                <a:solidFill>
                  <a:schemeClr val="bg1">
                    <a:lumMod val="50000"/>
                  </a:schemeClr>
                </a:solidFill>
                <a:latin typeface="Copernicus-Book"/>
                <a:ea typeface="+mn-ea"/>
                <a:cs typeface="Copernicus-Book"/>
              </a:defRPr>
            </a:lvl3pPr>
            <a:lvl4pPr marL="1600200" indent="-228600" algn="l" defTabSz="457200" rtl="0" eaLnBrk="1" latinLnBrk="0" hangingPunct="1">
              <a:spcBef>
                <a:spcPct val="20000"/>
              </a:spcBef>
              <a:buFont typeface="Arial"/>
              <a:buChar char="–"/>
              <a:defRPr sz="1800" kern="1200">
                <a:solidFill>
                  <a:schemeClr val="bg1">
                    <a:lumMod val="50000"/>
                  </a:schemeClr>
                </a:solidFill>
                <a:latin typeface="Copernicus-Book"/>
                <a:ea typeface="+mn-ea"/>
                <a:cs typeface="Copernicus-Book"/>
              </a:defRPr>
            </a:lvl4pPr>
            <a:lvl5pPr marL="2057400" indent="-228600" algn="l" defTabSz="457200" rtl="0" eaLnBrk="1" latinLnBrk="0" hangingPunct="1">
              <a:spcBef>
                <a:spcPct val="20000"/>
              </a:spcBef>
              <a:buFont typeface="Arial"/>
              <a:buChar char="»"/>
              <a:defRPr sz="1800" kern="1200">
                <a:solidFill>
                  <a:schemeClr val="bg1">
                    <a:lumMod val="50000"/>
                  </a:schemeClr>
                </a:solidFill>
                <a:latin typeface="Copernicus-Book"/>
                <a:ea typeface="+mn-ea"/>
                <a:cs typeface="Copernicus-Book"/>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dirty="0" smtClean="0"/>
              <a:t>When there are too many icons drop the circle and keep it clean.</a:t>
            </a:r>
            <a:endParaRPr lang="en-US" dirty="0"/>
          </a:p>
        </p:txBody>
      </p:sp>
      <p:sp>
        <p:nvSpPr>
          <p:cNvPr id="107" name="Title 3"/>
          <p:cNvSpPr txBox="1">
            <a:spLocks/>
          </p:cNvSpPr>
          <p:nvPr/>
        </p:nvSpPr>
        <p:spPr>
          <a:xfrm>
            <a:off x="220296" y="349383"/>
            <a:ext cx="8686351" cy="419188"/>
          </a:xfrm>
          <a:prstGeom prst="rect">
            <a:avLst/>
          </a:prstGeom>
        </p:spPr>
        <p:txBody>
          <a:bodyPr>
            <a:noAutofit/>
          </a:bodyPr>
          <a:lstStyle>
            <a:lvl1pPr algn="l" defTabSz="457200" rtl="0" eaLnBrk="1" latinLnBrk="0" hangingPunct="1">
              <a:spcBef>
                <a:spcPct val="0"/>
              </a:spcBef>
              <a:buNone/>
              <a:defRPr sz="3600" kern="1200" spc="-150">
                <a:solidFill>
                  <a:srgbClr val="232325"/>
                </a:solidFill>
                <a:latin typeface="HUGE Avant Garde Bold"/>
                <a:ea typeface="+mj-ea"/>
                <a:cs typeface="HUGE Avant Garde Bold"/>
              </a:defRPr>
            </a:lvl1pPr>
          </a:lstStyle>
          <a:p>
            <a:pPr algn="ctr"/>
            <a:r>
              <a:rPr lang="en-US" sz="3200" dirty="0" smtClean="0"/>
              <a:t>Social Icons</a:t>
            </a:r>
            <a:endParaRPr lang="en-US" sz="3200" dirty="0"/>
          </a:p>
        </p:txBody>
      </p:sp>
      <p:pic>
        <p:nvPicPr>
          <p:cNvPr id="110" name="Picture 109" descr="dropbox.eps"/>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3150934" y="4259235"/>
            <a:ext cx="472123" cy="472123"/>
          </a:xfrm>
          <a:prstGeom prst="rect">
            <a:avLst/>
          </a:prstGeom>
        </p:spPr>
      </p:pic>
      <p:pic>
        <p:nvPicPr>
          <p:cNvPr id="113" name="Picture 112" descr="cargo.eps"/>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4428903" y="4211027"/>
            <a:ext cx="290329" cy="523677"/>
          </a:xfrm>
          <a:prstGeom prst="rect">
            <a:avLst/>
          </a:prstGeom>
        </p:spPr>
      </p:pic>
      <p:pic>
        <p:nvPicPr>
          <p:cNvPr id="116" name="Picture 115" descr="dribble.eps"/>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5530503" y="4240875"/>
            <a:ext cx="466697" cy="466697"/>
          </a:xfrm>
          <a:prstGeom prst="rect">
            <a:avLst/>
          </a:prstGeom>
        </p:spPr>
      </p:pic>
      <p:pic>
        <p:nvPicPr>
          <p:cNvPr id="119" name="Picture 118" descr="rdio.eps"/>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991722" y="4278703"/>
            <a:ext cx="455843" cy="398863"/>
          </a:xfrm>
          <a:prstGeom prst="rect">
            <a:avLst/>
          </a:prstGeom>
        </p:spPr>
      </p:pic>
      <p:pic>
        <p:nvPicPr>
          <p:cNvPr id="122" name="Picture 121" descr="etsy.eps"/>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6773197" y="4254441"/>
            <a:ext cx="358163" cy="439563"/>
          </a:xfrm>
          <a:prstGeom prst="rect">
            <a:avLst/>
          </a:prstGeom>
        </p:spPr>
      </p:pic>
      <p:pic>
        <p:nvPicPr>
          <p:cNvPr id="125" name="Picture 124" descr="foursquare.eps"/>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7907359" y="4240875"/>
            <a:ext cx="466697" cy="466697"/>
          </a:xfrm>
          <a:prstGeom prst="rect">
            <a:avLst/>
          </a:prstGeom>
        </p:spPr>
      </p:pic>
      <p:pic>
        <p:nvPicPr>
          <p:cNvPr id="128" name="Picture 127" descr="stumble.eps"/>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746947" y="4278861"/>
            <a:ext cx="523677" cy="390723"/>
          </a:xfrm>
          <a:prstGeom prst="rect">
            <a:avLst/>
          </a:prstGeom>
        </p:spPr>
      </p:pic>
      <p:sp>
        <p:nvSpPr>
          <p:cNvPr id="129" name="Rectangle 1"/>
          <p:cNvSpPr>
            <a:spLocks/>
          </p:cNvSpPr>
          <p:nvPr/>
        </p:nvSpPr>
        <p:spPr bwMode="auto">
          <a:xfrm>
            <a:off x="482054" y="2442791"/>
            <a:ext cx="985180" cy="41779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lIns="0" tIns="0" rIns="0" bIns="0" anchor="t"/>
          <a:lstStyle/>
          <a:p>
            <a:pPr algn="ctr">
              <a:lnSpc>
                <a:spcPct val="130000"/>
              </a:lnSpc>
            </a:pPr>
            <a:r>
              <a:rPr lang="en-US" sz="900" spc="-105" dirty="0">
                <a:solidFill>
                  <a:srgbClr val="232325"/>
                </a:solidFill>
                <a:latin typeface="Copernicus-Book"/>
                <a:ea typeface="ＭＳ Ｐゴシック" charset="0"/>
                <a:cs typeface="Copernicus-Book"/>
                <a:sym typeface="HUGE Avant Garde Bold" charset="0"/>
              </a:rPr>
              <a:t>Twitter</a:t>
            </a:r>
          </a:p>
        </p:txBody>
      </p:sp>
      <p:sp>
        <p:nvSpPr>
          <p:cNvPr id="130" name="Rectangle 1"/>
          <p:cNvSpPr>
            <a:spLocks/>
          </p:cNvSpPr>
          <p:nvPr/>
        </p:nvSpPr>
        <p:spPr bwMode="auto">
          <a:xfrm>
            <a:off x="1675978" y="2442791"/>
            <a:ext cx="985180" cy="41779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lIns="0" tIns="0" rIns="0" bIns="0" anchor="t"/>
          <a:lstStyle/>
          <a:p>
            <a:pPr algn="ctr">
              <a:lnSpc>
                <a:spcPct val="130000"/>
              </a:lnSpc>
            </a:pPr>
            <a:r>
              <a:rPr lang="en-US" sz="900" spc="-105" dirty="0">
                <a:solidFill>
                  <a:srgbClr val="232325"/>
                </a:solidFill>
                <a:latin typeface="Copernicus-Book"/>
                <a:ea typeface="ＭＳ Ｐゴシック" charset="0"/>
                <a:cs typeface="Copernicus-Book"/>
                <a:sym typeface="HUGE Avant Garde Bold" charset="0"/>
              </a:rPr>
              <a:t>Facebook</a:t>
            </a:r>
          </a:p>
        </p:txBody>
      </p:sp>
      <p:sp>
        <p:nvSpPr>
          <p:cNvPr id="131" name="Rectangle 1"/>
          <p:cNvSpPr>
            <a:spLocks/>
          </p:cNvSpPr>
          <p:nvPr/>
        </p:nvSpPr>
        <p:spPr bwMode="auto">
          <a:xfrm>
            <a:off x="2869902" y="2442791"/>
            <a:ext cx="985180" cy="41779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lIns="0" tIns="0" rIns="0" bIns="0" anchor="t"/>
          <a:lstStyle/>
          <a:p>
            <a:pPr algn="ctr">
              <a:lnSpc>
                <a:spcPct val="130000"/>
              </a:lnSpc>
            </a:pPr>
            <a:r>
              <a:rPr lang="en-US" sz="900" spc="-105" dirty="0" err="1">
                <a:solidFill>
                  <a:srgbClr val="232325"/>
                </a:solidFill>
                <a:latin typeface="Copernicus-Book"/>
                <a:ea typeface="ＭＳ Ｐゴシック" charset="0"/>
                <a:cs typeface="Copernicus-Book"/>
                <a:sym typeface="HUGE Avant Garde Bold" charset="0"/>
              </a:rPr>
              <a:t>Pinterest</a:t>
            </a:r>
            <a:endParaRPr lang="en-US" sz="900" spc="-105" dirty="0">
              <a:solidFill>
                <a:srgbClr val="232325"/>
              </a:solidFill>
              <a:latin typeface="Copernicus-Book"/>
              <a:ea typeface="ＭＳ Ｐゴシック" charset="0"/>
              <a:cs typeface="Copernicus-Book"/>
              <a:sym typeface="HUGE Avant Garde Bold" charset="0"/>
            </a:endParaRPr>
          </a:p>
        </p:txBody>
      </p:sp>
      <p:sp>
        <p:nvSpPr>
          <p:cNvPr id="132" name="Rectangle 1"/>
          <p:cNvSpPr>
            <a:spLocks/>
          </p:cNvSpPr>
          <p:nvPr/>
        </p:nvSpPr>
        <p:spPr bwMode="auto">
          <a:xfrm>
            <a:off x="4063826" y="2442791"/>
            <a:ext cx="985180" cy="41779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lIns="0" tIns="0" rIns="0" bIns="0" anchor="t"/>
          <a:lstStyle/>
          <a:p>
            <a:pPr algn="ctr">
              <a:lnSpc>
                <a:spcPct val="130000"/>
              </a:lnSpc>
            </a:pPr>
            <a:r>
              <a:rPr lang="en-US" sz="900" spc="-105" dirty="0">
                <a:solidFill>
                  <a:srgbClr val="232325"/>
                </a:solidFill>
                <a:latin typeface="Copernicus-Book"/>
                <a:ea typeface="ＭＳ Ｐゴシック" charset="0"/>
                <a:cs typeface="Copernicus-Book"/>
                <a:sym typeface="HUGE Avant Garde Bold" charset="0"/>
              </a:rPr>
              <a:t>Google +</a:t>
            </a:r>
          </a:p>
        </p:txBody>
      </p:sp>
      <p:sp>
        <p:nvSpPr>
          <p:cNvPr id="133" name="Rectangle 1"/>
          <p:cNvSpPr>
            <a:spLocks/>
          </p:cNvSpPr>
          <p:nvPr/>
        </p:nvSpPr>
        <p:spPr bwMode="auto">
          <a:xfrm>
            <a:off x="5257750" y="2442791"/>
            <a:ext cx="985180" cy="41779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lIns="0" tIns="0" rIns="0" bIns="0" anchor="t"/>
          <a:lstStyle/>
          <a:p>
            <a:pPr algn="ctr">
              <a:lnSpc>
                <a:spcPct val="130000"/>
              </a:lnSpc>
            </a:pPr>
            <a:r>
              <a:rPr lang="en-US" sz="900" spc="-105" dirty="0">
                <a:solidFill>
                  <a:srgbClr val="232325"/>
                </a:solidFill>
                <a:latin typeface="Copernicus-Book"/>
                <a:ea typeface="ＭＳ Ｐゴシック" charset="0"/>
                <a:cs typeface="Copernicus-Book"/>
                <a:sym typeface="HUGE Avant Garde Bold" charset="0"/>
              </a:rPr>
              <a:t>Linked-in</a:t>
            </a:r>
          </a:p>
        </p:txBody>
      </p:sp>
      <p:sp>
        <p:nvSpPr>
          <p:cNvPr id="134" name="Rectangle 1"/>
          <p:cNvSpPr>
            <a:spLocks/>
          </p:cNvSpPr>
          <p:nvPr/>
        </p:nvSpPr>
        <p:spPr bwMode="auto">
          <a:xfrm>
            <a:off x="6451674" y="2442791"/>
            <a:ext cx="985180" cy="41779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lIns="0" tIns="0" rIns="0" bIns="0" anchor="t"/>
          <a:lstStyle/>
          <a:p>
            <a:pPr algn="ctr">
              <a:lnSpc>
                <a:spcPct val="130000"/>
              </a:lnSpc>
            </a:pPr>
            <a:r>
              <a:rPr lang="en-US" sz="900" spc="-105" dirty="0">
                <a:solidFill>
                  <a:srgbClr val="232325"/>
                </a:solidFill>
                <a:latin typeface="Copernicus-Book"/>
                <a:ea typeface="ＭＳ Ｐゴシック" charset="0"/>
                <a:cs typeface="Copernicus-Book"/>
                <a:sym typeface="HUGE Avant Garde Bold" charset="0"/>
              </a:rPr>
              <a:t>Vine</a:t>
            </a:r>
          </a:p>
        </p:txBody>
      </p:sp>
      <p:sp>
        <p:nvSpPr>
          <p:cNvPr id="135" name="Rectangle 1"/>
          <p:cNvSpPr>
            <a:spLocks/>
          </p:cNvSpPr>
          <p:nvPr/>
        </p:nvSpPr>
        <p:spPr bwMode="auto">
          <a:xfrm>
            <a:off x="7645599" y="2442791"/>
            <a:ext cx="985180" cy="41779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lIns="0" tIns="0" rIns="0" bIns="0" anchor="t"/>
          <a:lstStyle/>
          <a:p>
            <a:pPr algn="ctr">
              <a:lnSpc>
                <a:spcPct val="130000"/>
              </a:lnSpc>
            </a:pPr>
            <a:r>
              <a:rPr lang="en-US" sz="900" spc="-105" dirty="0" err="1">
                <a:solidFill>
                  <a:srgbClr val="232325"/>
                </a:solidFill>
                <a:latin typeface="Copernicus-Book"/>
                <a:ea typeface="ＭＳ Ｐゴシック" charset="0"/>
                <a:cs typeface="Copernicus-Book"/>
                <a:sym typeface="HUGE Avant Garde Bold" charset="0"/>
              </a:rPr>
              <a:t>Instagram</a:t>
            </a:r>
            <a:endParaRPr lang="en-US" sz="900" spc="-105" dirty="0">
              <a:solidFill>
                <a:srgbClr val="232325"/>
              </a:solidFill>
              <a:latin typeface="Copernicus-Book"/>
              <a:ea typeface="ＭＳ Ｐゴシック" charset="0"/>
              <a:cs typeface="Copernicus-Book"/>
              <a:sym typeface="HUGE Avant Garde Bold" charset="0"/>
            </a:endParaRPr>
          </a:p>
        </p:txBody>
      </p:sp>
      <p:sp>
        <p:nvSpPr>
          <p:cNvPr id="136" name="Rectangle 1"/>
          <p:cNvSpPr>
            <a:spLocks/>
          </p:cNvSpPr>
          <p:nvPr/>
        </p:nvSpPr>
        <p:spPr bwMode="auto">
          <a:xfrm>
            <a:off x="482054" y="3587526"/>
            <a:ext cx="985180" cy="41779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lIns="0" tIns="0" rIns="0" bIns="0" anchor="t"/>
          <a:lstStyle/>
          <a:p>
            <a:pPr algn="ctr">
              <a:lnSpc>
                <a:spcPct val="130000"/>
              </a:lnSpc>
            </a:pPr>
            <a:r>
              <a:rPr lang="en-US" sz="900" spc="-105" dirty="0">
                <a:solidFill>
                  <a:srgbClr val="232325"/>
                </a:solidFill>
                <a:latin typeface="Copernicus-Book"/>
                <a:ea typeface="ＭＳ Ｐゴシック" charset="0"/>
                <a:cs typeface="Copernicus-Book"/>
                <a:sym typeface="HUGE Avant Garde Bold" charset="0"/>
              </a:rPr>
              <a:t>Flickr</a:t>
            </a:r>
          </a:p>
        </p:txBody>
      </p:sp>
      <p:sp>
        <p:nvSpPr>
          <p:cNvPr id="137" name="Rectangle 1"/>
          <p:cNvSpPr>
            <a:spLocks/>
          </p:cNvSpPr>
          <p:nvPr/>
        </p:nvSpPr>
        <p:spPr bwMode="auto">
          <a:xfrm>
            <a:off x="1675978" y="3587526"/>
            <a:ext cx="985180" cy="41779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lIns="0" tIns="0" rIns="0" bIns="0" anchor="t"/>
          <a:lstStyle/>
          <a:p>
            <a:pPr algn="ctr">
              <a:lnSpc>
                <a:spcPct val="130000"/>
              </a:lnSpc>
            </a:pPr>
            <a:r>
              <a:rPr lang="en-US" sz="900" spc="-105" dirty="0" err="1">
                <a:solidFill>
                  <a:srgbClr val="232325"/>
                </a:solidFill>
                <a:latin typeface="Copernicus-Book"/>
                <a:ea typeface="ＭＳ Ｐゴシック" charset="0"/>
                <a:cs typeface="Copernicus-Book"/>
                <a:sym typeface="HUGE Avant Garde Bold" charset="0"/>
              </a:rPr>
              <a:t>Vimeo</a:t>
            </a:r>
            <a:endParaRPr lang="en-US" sz="900" spc="-105" dirty="0">
              <a:solidFill>
                <a:srgbClr val="232325"/>
              </a:solidFill>
              <a:latin typeface="Copernicus-Book"/>
              <a:ea typeface="ＭＳ Ｐゴシック" charset="0"/>
              <a:cs typeface="Copernicus-Book"/>
              <a:sym typeface="HUGE Avant Garde Bold" charset="0"/>
            </a:endParaRPr>
          </a:p>
        </p:txBody>
      </p:sp>
      <p:sp>
        <p:nvSpPr>
          <p:cNvPr id="138" name="Rectangle 1"/>
          <p:cNvSpPr>
            <a:spLocks/>
          </p:cNvSpPr>
          <p:nvPr/>
        </p:nvSpPr>
        <p:spPr bwMode="auto">
          <a:xfrm>
            <a:off x="2869902" y="3587526"/>
            <a:ext cx="985180" cy="41779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lIns="0" tIns="0" rIns="0" bIns="0" anchor="t"/>
          <a:lstStyle/>
          <a:p>
            <a:pPr algn="ctr">
              <a:lnSpc>
                <a:spcPct val="130000"/>
              </a:lnSpc>
            </a:pPr>
            <a:r>
              <a:rPr lang="en-US" sz="900" spc="-105" dirty="0">
                <a:solidFill>
                  <a:srgbClr val="232325"/>
                </a:solidFill>
                <a:latin typeface="Copernicus-Book"/>
                <a:ea typeface="ＭＳ Ｐゴシック" charset="0"/>
                <a:cs typeface="Copernicus-Book"/>
                <a:sym typeface="HUGE Avant Garde Bold" charset="0"/>
              </a:rPr>
              <a:t>Skype</a:t>
            </a:r>
          </a:p>
        </p:txBody>
      </p:sp>
      <p:sp>
        <p:nvSpPr>
          <p:cNvPr id="139" name="Rectangle 1"/>
          <p:cNvSpPr>
            <a:spLocks/>
          </p:cNvSpPr>
          <p:nvPr/>
        </p:nvSpPr>
        <p:spPr bwMode="auto">
          <a:xfrm>
            <a:off x="4063826" y="3587526"/>
            <a:ext cx="985180" cy="41779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lIns="0" tIns="0" rIns="0" bIns="0" anchor="t"/>
          <a:lstStyle/>
          <a:p>
            <a:pPr algn="ctr">
              <a:lnSpc>
                <a:spcPct val="130000"/>
              </a:lnSpc>
            </a:pPr>
            <a:r>
              <a:rPr lang="en-US" sz="900" spc="-105" dirty="0">
                <a:solidFill>
                  <a:srgbClr val="232325"/>
                </a:solidFill>
                <a:latin typeface="Copernicus-Book"/>
                <a:ea typeface="ＭＳ Ｐゴシック" charset="0"/>
                <a:cs typeface="Copernicus-Book"/>
                <a:sym typeface="HUGE Avant Garde Bold" charset="0"/>
              </a:rPr>
              <a:t>Pay Pal</a:t>
            </a:r>
          </a:p>
        </p:txBody>
      </p:sp>
      <p:sp>
        <p:nvSpPr>
          <p:cNvPr id="140" name="Rectangle 1"/>
          <p:cNvSpPr>
            <a:spLocks/>
          </p:cNvSpPr>
          <p:nvPr/>
        </p:nvSpPr>
        <p:spPr bwMode="auto">
          <a:xfrm>
            <a:off x="5257750" y="3587526"/>
            <a:ext cx="985180" cy="41779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lIns="0" tIns="0" rIns="0" bIns="0" anchor="t"/>
          <a:lstStyle/>
          <a:p>
            <a:pPr algn="ctr">
              <a:lnSpc>
                <a:spcPct val="130000"/>
              </a:lnSpc>
            </a:pPr>
            <a:r>
              <a:rPr lang="en-US" sz="900" spc="-105" dirty="0" err="1">
                <a:solidFill>
                  <a:srgbClr val="232325"/>
                </a:solidFill>
                <a:latin typeface="Copernicus-Book"/>
                <a:ea typeface="ＭＳ Ｐゴシック" charset="0"/>
                <a:cs typeface="Copernicus-Book"/>
                <a:sym typeface="HUGE Avant Garde Bold" charset="0"/>
              </a:rPr>
              <a:t>Tumblr</a:t>
            </a:r>
            <a:endParaRPr lang="en-US" sz="900" spc="-105" dirty="0">
              <a:solidFill>
                <a:srgbClr val="232325"/>
              </a:solidFill>
              <a:latin typeface="Copernicus-Book"/>
              <a:ea typeface="ＭＳ Ｐゴシック" charset="0"/>
              <a:cs typeface="Copernicus-Book"/>
              <a:sym typeface="HUGE Avant Garde Bold" charset="0"/>
            </a:endParaRPr>
          </a:p>
        </p:txBody>
      </p:sp>
      <p:sp>
        <p:nvSpPr>
          <p:cNvPr id="141" name="Rectangle 1"/>
          <p:cNvSpPr>
            <a:spLocks/>
          </p:cNvSpPr>
          <p:nvPr/>
        </p:nvSpPr>
        <p:spPr bwMode="auto">
          <a:xfrm>
            <a:off x="6451674" y="3587526"/>
            <a:ext cx="985180" cy="41779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lIns="0" tIns="0" rIns="0" bIns="0" anchor="t"/>
          <a:lstStyle/>
          <a:p>
            <a:pPr algn="ctr">
              <a:lnSpc>
                <a:spcPct val="130000"/>
              </a:lnSpc>
            </a:pPr>
            <a:r>
              <a:rPr lang="en-US" sz="900" spc="-105" dirty="0">
                <a:solidFill>
                  <a:srgbClr val="232325"/>
                </a:solidFill>
                <a:latin typeface="Copernicus-Book"/>
                <a:ea typeface="ＭＳ Ｐゴシック" charset="0"/>
                <a:cs typeface="Copernicus-Book"/>
                <a:sym typeface="HUGE Avant Garde Bold" charset="0"/>
              </a:rPr>
              <a:t>You Tube</a:t>
            </a:r>
          </a:p>
        </p:txBody>
      </p:sp>
      <p:sp>
        <p:nvSpPr>
          <p:cNvPr id="142" name="Rectangle 1"/>
          <p:cNvSpPr>
            <a:spLocks/>
          </p:cNvSpPr>
          <p:nvPr/>
        </p:nvSpPr>
        <p:spPr bwMode="auto">
          <a:xfrm>
            <a:off x="7645599" y="3587526"/>
            <a:ext cx="985180" cy="41779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lIns="0" tIns="0" rIns="0" bIns="0" anchor="t"/>
          <a:lstStyle/>
          <a:p>
            <a:pPr algn="ctr">
              <a:lnSpc>
                <a:spcPct val="130000"/>
              </a:lnSpc>
            </a:pPr>
            <a:r>
              <a:rPr lang="en-US" sz="900" spc="-105" dirty="0">
                <a:solidFill>
                  <a:srgbClr val="232325"/>
                </a:solidFill>
                <a:latin typeface="Copernicus-Book"/>
                <a:ea typeface="ＭＳ Ｐゴシック" charset="0"/>
                <a:cs typeface="Copernicus-Book"/>
                <a:sym typeface="HUGE Avant Garde Bold" charset="0"/>
              </a:rPr>
              <a:t>RSS</a:t>
            </a:r>
          </a:p>
        </p:txBody>
      </p:sp>
      <p:sp>
        <p:nvSpPr>
          <p:cNvPr id="143" name="Rectangle 1"/>
          <p:cNvSpPr>
            <a:spLocks/>
          </p:cNvSpPr>
          <p:nvPr/>
        </p:nvSpPr>
        <p:spPr bwMode="auto">
          <a:xfrm>
            <a:off x="482054" y="4804974"/>
            <a:ext cx="985180" cy="41779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lIns="0" tIns="0" rIns="0" bIns="0" anchor="t"/>
          <a:lstStyle/>
          <a:p>
            <a:pPr algn="ctr">
              <a:lnSpc>
                <a:spcPct val="130000"/>
              </a:lnSpc>
            </a:pPr>
            <a:r>
              <a:rPr lang="en-US" sz="900" spc="-105" dirty="0">
                <a:solidFill>
                  <a:srgbClr val="232325"/>
                </a:solidFill>
                <a:latin typeface="Copernicus-Book"/>
                <a:ea typeface="ＭＳ Ｐゴシック" charset="0"/>
                <a:cs typeface="Copernicus-Book"/>
                <a:sym typeface="HUGE Avant Garde Bold" charset="0"/>
              </a:rPr>
              <a:t>Stumble Upon</a:t>
            </a:r>
          </a:p>
        </p:txBody>
      </p:sp>
      <p:sp>
        <p:nvSpPr>
          <p:cNvPr id="144" name="Rectangle 1"/>
          <p:cNvSpPr>
            <a:spLocks/>
          </p:cNvSpPr>
          <p:nvPr/>
        </p:nvSpPr>
        <p:spPr bwMode="auto">
          <a:xfrm>
            <a:off x="1675978" y="4804974"/>
            <a:ext cx="985180" cy="41779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lIns="0" tIns="0" rIns="0" bIns="0" anchor="t"/>
          <a:lstStyle/>
          <a:p>
            <a:pPr algn="ctr">
              <a:lnSpc>
                <a:spcPct val="130000"/>
              </a:lnSpc>
            </a:pPr>
            <a:r>
              <a:rPr lang="en-US" sz="900" spc="-105" dirty="0" err="1">
                <a:solidFill>
                  <a:srgbClr val="232325"/>
                </a:solidFill>
                <a:latin typeface="Copernicus-Book"/>
                <a:ea typeface="ＭＳ Ｐゴシック" charset="0"/>
                <a:cs typeface="Copernicus-Book"/>
                <a:sym typeface="HUGE Avant Garde Bold" charset="0"/>
              </a:rPr>
              <a:t>Rdio</a:t>
            </a:r>
            <a:endParaRPr lang="en-US" sz="900" spc="-105" dirty="0">
              <a:solidFill>
                <a:srgbClr val="232325"/>
              </a:solidFill>
              <a:latin typeface="Copernicus-Book"/>
              <a:ea typeface="ＭＳ Ｐゴシック" charset="0"/>
              <a:cs typeface="Copernicus-Book"/>
              <a:sym typeface="HUGE Avant Garde Bold" charset="0"/>
            </a:endParaRPr>
          </a:p>
        </p:txBody>
      </p:sp>
      <p:sp>
        <p:nvSpPr>
          <p:cNvPr id="145" name="Rectangle 1"/>
          <p:cNvSpPr>
            <a:spLocks/>
          </p:cNvSpPr>
          <p:nvPr/>
        </p:nvSpPr>
        <p:spPr bwMode="auto">
          <a:xfrm>
            <a:off x="2869902" y="4804974"/>
            <a:ext cx="985180" cy="41779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lIns="0" tIns="0" rIns="0" bIns="0" anchor="t"/>
          <a:lstStyle/>
          <a:p>
            <a:pPr algn="ctr">
              <a:lnSpc>
                <a:spcPct val="130000"/>
              </a:lnSpc>
            </a:pPr>
            <a:r>
              <a:rPr lang="en-US" sz="900" spc="-105" dirty="0">
                <a:solidFill>
                  <a:srgbClr val="232325"/>
                </a:solidFill>
                <a:latin typeface="Copernicus-Book"/>
                <a:ea typeface="ＭＳ Ｐゴシック" charset="0"/>
                <a:cs typeface="Copernicus-Book"/>
                <a:sym typeface="HUGE Avant Garde Bold" charset="0"/>
              </a:rPr>
              <a:t>Drop Box</a:t>
            </a:r>
          </a:p>
        </p:txBody>
      </p:sp>
      <p:sp>
        <p:nvSpPr>
          <p:cNvPr id="146" name="Rectangle 1"/>
          <p:cNvSpPr>
            <a:spLocks/>
          </p:cNvSpPr>
          <p:nvPr/>
        </p:nvSpPr>
        <p:spPr bwMode="auto">
          <a:xfrm>
            <a:off x="4063826" y="4804974"/>
            <a:ext cx="985180" cy="41779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lIns="0" tIns="0" rIns="0" bIns="0" anchor="t"/>
          <a:lstStyle/>
          <a:p>
            <a:pPr algn="ctr">
              <a:lnSpc>
                <a:spcPct val="130000"/>
              </a:lnSpc>
            </a:pPr>
            <a:r>
              <a:rPr lang="en-US" sz="900" spc="-105" dirty="0">
                <a:solidFill>
                  <a:srgbClr val="232325"/>
                </a:solidFill>
                <a:latin typeface="Copernicus-Book"/>
                <a:ea typeface="ＭＳ Ｐゴシック" charset="0"/>
                <a:cs typeface="Copernicus-Book"/>
                <a:sym typeface="HUGE Avant Garde Bold" charset="0"/>
              </a:rPr>
              <a:t>Cargo Collective</a:t>
            </a:r>
          </a:p>
        </p:txBody>
      </p:sp>
      <p:sp>
        <p:nvSpPr>
          <p:cNvPr id="147" name="Rectangle 1"/>
          <p:cNvSpPr>
            <a:spLocks/>
          </p:cNvSpPr>
          <p:nvPr/>
        </p:nvSpPr>
        <p:spPr bwMode="auto">
          <a:xfrm>
            <a:off x="5257750" y="4804974"/>
            <a:ext cx="985180" cy="41779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lIns="0" tIns="0" rIns="0" bIns="0" anchor="t"/>
          <a:lstStyle/>
          <a:p>
            <a:pPr algn="ctr">
              <a:lnSpc>
                <a:spcPct val="130000"/>
              </a:lnSpc>
            </a:pPr>
            <a:r>
              <a:rPr lang="en-US" sz="900" spc="-105" dirty="0">
                <a:solidFill>
                  <a:srgbClr val="232325"/>
                </a:solidFill>
                <a:latin typeface="Copernicus-Book"/>
                <a:ea typeface="ＭＳ Ｐゴシック" charset="0"/>
                <a:cs typeface="Copernicus-Book"/>
                <a:sym typeface="HUGE Avant Garde Bold" charset="0"/>
              </a:rPr>
              <a:t>Dribble</a:t>
            </a:r>
          </a:p>
        </p:txBody>
      </p:sp>
      <p:sp>
        <p:nvSpPr>
          <p:cNvPr id="148" name="Rectangle 1"/>
          <p:cNvSpPr>
            <a:spLocks/>
          </p:cNvSpPr>
          <p:nvPr/>
        </p:nvSpPr>
        <p:spPr bwMode="auto">
          <a:xfrm>
            <a:off x="6451674" y="4804974"/>
            <a:ext cx="985180" cy="41779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lIns="0" tIns="0" rIns="0" bIns="0" anchor="t"/>
          <a:lstStyle/>
          <a:p>
            <a:pPr algn="ctr">
              <a:lnSpc>
                <a:spcPct val="130000"/>
              </a:lnSpc>
            </a:pPr>
            <a:r>
              <a:rPr lang="en-US" sz="900" spc="-105" dirty="0" err="1">
                <a:solidFill>
                  <a:srgbClr val="232325"/>
                </a:solidFill>
                <a:latin typeface="Copernicus-Book"/>
                <a:ea typeface="ＭＳ Ｐゴシック" charset="0"/>
                <a:cs typeface="Copernicus-Book"/>
                <a:sym typeface="HUGE Avant Garde Bold" charset="0"/>
              </a:rPr>
              <a:t>Etsy</a:t>
            </a:r>
            <a:endParaRPr lang="en-US" sz="900" spc="-105" dirty="0">
              <a:solidFill>
                <a:srgbClr val="232325"/>
              </a:solidFill>
              <a:latin typeface="Copernicus-Book"/>
              <a:ea typeface="ＭＳ Ｐゴシック" charset="0"/>
              <a:cs typeface="Copernicus-Book"/>
              <a:sym typeface="HUGE Avant Garde Bold" charset="0"/>
            </a:endParaRPr>
          </a:p>
        </p:txBody>
      </p:sp>
      <p:sp>
        <p:nvSpPr>
          <p:cNvPr id="149" name="Rectangle 1"/>
          <p:cNvSpPr>
            <a:spLocks/>
          </p:cNvSpPr>
          <p:nvPr/>
        </p:nvSpPr>
        <p:spPr bwMode="auto">
          <a:xfrm>
            <a:off x="7645599" y="4804974"/>
            <a:ext cx="985180" cy="41779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lIns="0" tIns="0" rIns="0" bIns="0" anchor="t"/>
          <a:lstStyle/>
          <a:p>
            <a:pPr algn="ctr">
              <a:lnSpc>
                <a:spcPct val="130000"/>
              </a:lnSpc>
            </a:pPr>
            <a:r>
              <a:rPr lang="en-US" sz="900" spc="-105" dirty="0">
                <a:solidFill>
                  <a:srgbClr val="232325"/>
                </a:solidFill>
                <a:latin typeface="Copernicus-Book"/>
                <a:ea typeface="ＭＳ Ｐゴシック" charset="0"/>
                <a:cs typeface="Copernicus-Book"/>
                <a:sym typeface="HUGE Avant Garde Bold" charset="0"/>
              </a:rPr>
              <a:t>Four Square</a:t>
            </a:r>
          </a:p>
        </p:txBody>
      </p:sp>
    </p:spTree>
    <p:extLst>
      <p:ext uri="{BB962C8B-B14F-4D97-AF65-F5344CB8AC3E}">
        <p14:creationId xmlns:p14="http://schemas.microsoft.com/office/powerpoint/2010/main" val="41856711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9" name="Group 68"/>
          <p:cNvGrpSpPr>
            <a:grpSpLocks noChangeAspect="1"/>
          </p:cNvGrpSpPr>
          <p:nvPr/>
        </p:nvGrpSpPr>
        <p:grpSpPr>
          <a:xfrm>
            <a:off x="551586" y="1622859"/>
            <a:ext cx="914400" cy="914400"/>
            <a:chOff x="2425700" y="711200"/>
            <a:chExt cx="4279900" cy="4279900"/>
          </a:xfrm>
        </p:grpSpPr>
        <p:pic>
          <p:nvPicPr>
            <p:cNvPr id="70" name="Picture 6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25700" y="711200"/>
              <a:ext cx="4279900" cy="4279900"/>
            </a:xfrm>
            <a:prstGeom prst="rect">
              <a:avLst/>
            </a:prstGeom>
          </p:spPr>
        </p:pic>
        <p:pic>
          <p:nvPicPr>
            <p:cNvPr id="71" name="Picture 7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25939" y="2055933"/>
              <a:ext cx="2093603" cy="1711960"/>
            </a:xfrm>
            <a:prstGeom prst="rect">
              <a:avLst/>
            </a:prstGeom>
          </p:spPr>
        </p:pic>
      </p:grpSp>
      <p:grpSp>
        <p:nvGrpSpPr>
          <p:cNvPr id="72" name="Group 71"/>
          <p:cNvGrpSpPr>
            <a:grpSpLocks noChangeAspect="1"/>
          </p:cNvGrpSpPr>
          <p:nvPr/>
        </p:nvGrpSpPr>
        <p:grpSpPr>
          <a:xfrm>
            <a:off x="1740013" y="1622859"/>
            <a:ext cx="914400" cy="914400"/>
            <a:chOff x="2425700" y="711200"/>
            <a:chExt cx="4279900" cy="4279900"/>
          </a:xfrm>
        </p:grpSpPr>
        <p:pic>
          <p:nvPicPr>
            <p:cNvPr id="73" name="Picture 7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25700" y="711200"/>
              <a:ext cx="4279900" cy="4279900"/>
            </a:xfrm>
            <a:prstGeom prst="rect">
              <a:avLst/>
            </a:prstGeom>
          </p:spPr>
        </p:pic>
        <p:pic>
          <p:nvPicPr>
            <p:cNvPr id="74" name="Picture 7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74861" y="1699953"/>
              <a:ext cx="1384298" cy="2438392"/>
            </a:xfrm>
            <a:prstGeom prst="rect">
              <a:avLst/>
            </a:prstGeom>
          </p:spPr>
        </p:pic>
      </p:grpSp>
      <p:grpSp>
        <p:nvGrpSpPr>
          <p:cNvPr id="75" name="Group 74"/>
          <p:cNvGrpSpPr>
            <a:grpSpLocks noChangeAspect="1"/>
          </p:cNvGrpSpPr>
          <p:nvPr/>
        </p:nvGrpSpPr>
        <p:grpSpPr>
          <a:xfrm>
            <a:off x="2928440" y="1622859"/>
            <a:ext cx="914400" cy="914400"/>
            <a:chOff x="2425700" y="711200"/>
            <a:chExt cx="4279900" cy="4279900"/>
          </a:xfrm>
        </p:grpSpPr>
        <p:pic>
          <p:nvPicPr>
            <p:cNvPr id="76" name="Picture 7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25700" y="711200"/>
              <a:ext cx="4279900" cy="4279900"/>
            </a:xfrm>
            <a:prstGeom prst="rect">
              <a:avLst/>
            </a:prstGeom>
          </p:spPr>
        </p:pic>
        <p:pic>
          <p:nvPicPr>
            <p:cNvPr id="77" name="Picture 7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95699" y="1738788"/>
              <a:ext cx="1739898" cy="2311394"/>
            </a:xfrm>
            <a:prstGeom prst="rect">
              <a:avLst/>
            </a:prstGeom>
          </p:spPr>
        </p:pic>
      </p:grpSp>
      <p:grpSp>
        <p:nvGrpSpPr>
          <p:cNvPr id="78" name="Group 77"/>
          <p:cNvGrpSpPr>
            <a:grpSpLocks noChangeAspect="1"/>
          </p:cNvGrpSpPr>
          <p:nvPr/>
        </p:nvGrpSpPr>
        <p:grpSpPr>
          <a:xfrm>
            <a:off x="4116867" y="1622859"/>
            <a:ext cx="914400" cy="914400"/>
            <a:chOff x="2425700" y="711200"/>
            <a:chExt cx="4279900" cy="4279900"/>
          </a:xfrm>
        </p:grpSpPr>
        <p:pic>
          <p:nvPicPr>
            <p:cNvPr id="79" name="Picture 7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25700" y="711200"/>
              <a:ext cx="4279900" cy="4279900"/>
            </a:xfrm>
            <a:prstGeom prst="rect">
              <a:avLst/>
            </a:prstGeom>
          </p:spPr>
        </p:pic>
        <p:pic>
          <p:nvPicPr>
            <p:cNvPr id="80" name="Picture 7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04952" y="1914739"/>
              <a:ext cx="2057399" cy="2070097"/>
            </a:xfrm>
            <a:prstGeom prst="rect">
              <a:avLst/>
            </a:prstGeom>
          </p:spPr>
        </p:pic>
      </p:grpSp>
      <p:grpSp>
        <p:nvGrpSpPr>
          <p:cNvPr id="81" name="Group 80"/>
          <p:cNvGrpSpPr>
            <a:grpSpLocks noChangeAspect="1"/>
          </p:cNvGrpSpPr>
          <p:nvPr/>
        </p:nvGrpSpPr>
        <p:grpSpPr>
          <a:xfrm>
            <a:off x="5305294" y="1624091"/>
            <a:ext cx="914400" cy="914400"/>
            <a:chOff x="2425700" y="711200"/>
            <a:chExt cx="4279900" cy="4279900"/>
          </a:xfrm>
        </p:grpSpPr>
        <p:pic>
          <p:nvPicPr>
            <p:cNvPr id="82" name="Picture 8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25700" y="711200"/>
              <a:ext cx="4279900" cy="4279900"/>
            </a:xfrm>
            <a:prstGeom prst="rect">
              <a:avLst/>
            </a:prstGeom>
          </p:spPr>
        </p:pic>
        <p:pic>
          <p:nvPicPr>
            <p:cNvPr id="83" name="Picture 8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743538" y="1856420"/>
              <a:ext cx="1854202" cy="1854202"/>
            </a:xfrm>
            <a:prstGeom prst="rect">
              <a:avLst/>
            </a:prstGeom>
          </p:spPr>
        </p:pic>
      </p:grpSp>
      <p:grpSp>
        <p:nvGrpSpPr>
          <p:cNvPr id="84" name="Group 83"/>
          <p:cNvGrpSpPr>
            <a:grpSpLocks noChangeAspect="1"/>
          </p:cNvGrpSpPr>
          <p:nvPr/>
        </p:nvGrpSpPr>
        <p:grpSpPr>
          <a:xfrm>
            <a:off x="6493721" y="1622859"/>
            <a:ext cx="914400" cy="914400"/>
            <a:chOff x="2425700" y="711200"/>
            <a:chExt cx="4279900" cy="4279900"/>
          </a:xfrm>
        </p:grpSpPr>
        <p:pic>
          <p:nvPicPr>
            <p:cNvPr id="85" name="Picture 8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25700" y="711200"/>
              <a:ext cx="4279900" cy="4279900"/>
            </a:xfrm>
            <a:prstGeom prst="rect">
              <a:avLst/>
            </a:prstGeom>
          </p:spPr>
        </p:pic>
        <p:pic>
          <p:nvPicPr>
            <p:cNvPr id="86" name="Picture 8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658348" y="1904629"/>
              <a:ext cx="1827298" cy="2090322"/>
            </a:xfrm>
            <a:prstGeom prst="rect">
              <a:avLst/>
            </a:prstGeom>
          </p:spPr>
        </p:pic>
      </p:grpSp>
      <p:grpSp>
        <p:nvGrpSpPr>
          <p:cNvPr id="87" name="Group 86"/>
          <p:cNvGrpSpPr>
            <a:grpSpLocks noChangeAspect="1"/>
          </p:cNvGrpSpPr>
          <p:nvPr/>
        </p:nvGrpSpPr>
        <p:grpSpPr>
          <a:xfrm>
            <a:off x="7682150" y="1624091"/>
            <a:ext cx="914400" cy="914400"/>
            <a:chOff x="2425700" y="711200"/>
            <a:chExt cx="4279900" cy="4279900"/>
          </a:xfrm>
        </p:grpSpPr>
        <p:pic>
          <p:nvPicPr>
            <p:cNvPr id="88" name="Picture 8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25700" y="711200"/>
              <a:ext cx="4279900" cy="4279900"/>
            </a:xfrm>
            <a:prstGeom prst="rect">
              <a:avLst/>
            </a:prstGeom>
          </p:spPr>
        </p:pic>
        <p:pic>
          <p:nvPicPr>
            <p:cNvPr id="89" name="Picture 8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721100" y="2006600"/>
              <a:ext cx="1689100" cy="1689100"/>
            </a:xfrm>
            <a:prstGeom prst="rect">
              <a:avLst/>
            </a:prstGeom>
          </p:spPr>
        </p:pic>
      </p:grpSp>
      <p:grpSp>
        <p:nvGrpSpPr>
          <p:cNvPr id="90" name="Group 89"/>
          <p:cNvGrpSpPr>
            <a:grpSpLocks noChangeAspect="1"/>
          </p:cNvGrpSpPr>
          <p:nvPr/>
        </p:nvGrpSpPr>
        <p:grpSpPr>
          <a:xfrm>
            <a:off x="551586" y="2828384"/>
            <a:ext cx="914400" cy="914400"/>
            <a:chOff x="2425700" y="711200"/>
            <a:chExt cx="4279900" cy="4279900"/>
          </a:xfrm>
        </p:grpSpPr>
        <p:pic>
          <p:nvPicPr>
            <p:cNvPr id="91" name="Picture 9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25700" y="711200"/>
              <a:ext cx="4279900" cy="4279900"/>
            </a:xfrm>
            <a:prstGeom prst="rect">
              <a:avLst/>
            </a:prstGeom>
          </p:spPr>
        </p:pic>
        <p:pic>
          <p:nvPicPr>
            <p:cNvPr id="92" name="Picture 9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492506" y="2400300"/>
              <a:ext cx="2146292" cy="914398"/>
            </a:xfrm>
            <a:prstGeom prst="rect">
              <a:avLst/>
            </a:prstGeom>
          </p:spPr>
        </p:pic>
      </p:grpSp>
      <p:grpSp>
        <p:nvGrpSpPr>
          <p:cNvPr id="93" name="Group 92"/>
          <p:cNvGrpSpPr>
            <a:grpSpLocks noChangeAspect="1"/>
          </p:cNvGrpSpPr>
          <p:nvPr/>
        </p:nvGrpSpPr>
        <p:grpSpPr>
          <a:xfrm>
            <a:off x="1740013" y="2828384"/>
            <a:ext cx="914400" cy="914400"/>
            <a:chOff x="2425700" y="711200"/>
            <a:chExt cx="4279900" cy="4279900"/>
          </a:xfrm>
        </p:grpSpPr>
        <p:pic>
          <p:nvPicPr>
            <p:cNvPr id="94" name="Picture 9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25700" y="711200"/>
              <a:ext cx="4279900" cy="4279900"/>
            </a:xfrm>
            <a:prstGeom prst="rect">
              <a:avLst/>
            </a:prstGeom>
          </p:spPr>
        </p:pic>
        <p:pic>
          <p:nvPicPr>
            <p:cNvPr id="95" name="Picture 94"/>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442069" y="1978240"/>
              <a:ext cx="2222496" cy="1943100"/>
            </a:xfrm>
            <a:prstGeom prst="rect">
              <a:avLst/>
            </a:prstGeom>
          </p:spPr>
        </p:pic>
      </p:grpSp>
      <p:grpSp>
        <p:nvGrpSpPr>
          <p:cNvPr id="96" name="Group 95"/>
          <p:cNvGrpSpPr>
            <a:grpSpLocks noChangeAspect="1"/>
          </p:cNvGrpSpPr>
          <p:nvPr/>
        </p:nvGrpSpPr>
        <p:grpSpPr>
          <a:xfrm>
            <a:off x="2928440" y="2828384"/>
            <a:ext cx="914400" cy="914400"/>
            <a:chOff x="2425700" y="711200"/>
            <a:chExt cx="4279900" cy="4279900"/>
          </a:xfrm>
        </p:grpSpPr>
        <p:pic>
          <p:nvPicPr>
            <p:cNvPr id="97" name="Picture 9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25700" y="711200"/>
              <a:ext cx="4279900" cy="4279900"/>
            </a:xfrm>
            <a:prstGeom prst="rect">
              <a:avLst/>
            </a:prstGeom>
          </p:spPr>
        </p:pic>
        <p:pic>
          <p:nvPicPr>
            <p:cNvPr id="98" name="Picture 97"/>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543300" y="1790700"/>
              <a:ext cx="2044696" cy="2120900"/>
            </a:xfrm>
            <a:prstGeom prst="rect">
              <a:avLst/>
            </a:prstGeom>
          </p:spPr>
        </p:pic>
      </p:grpSp>
      <p:grpSp>
        <p:nvGrpSpPr>
          <p:cNvPr id="99" name="Group 98"/>
          <p:cNvGrpSpPr>
            <a:grpSpLocks noChangeAspect="1"/>
          </p:cNvGrpSpPr>
          <p:nvPr/>
        </p:nvGrpSpPr>
        <p:grpSpPr>
          <a:xfrm>
            <a:off x="4116867" y="2828384"/>
            <a:ext cx="914400" cy="914400"/>
            <a:chOff x="2425700" y="711200"/>
            <a:chExt cx="4279900" cy="4279900"/>
          </a:xfrm>
        </p:grpSpPr>
        <p:pic>
          <p:nvPicPr>
            <p:cNvPr id="100" name="Picture 9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25700" y="711200"/>
              <a:ext cx="4279900" cy="4279900"/>
            </a:xfrm>
            <a:prstGeom prst="rect">
              <a:avLst/>
            </a:prstGeom>
          </p:spPr>
        </p:pic>
        <p:pic>
          <p:nvPicPr>
            <p:cNvPr id="101" name="Picture 100"/>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630349" y="1866530"/>
              <a:ext cx="1993898" cy="1993898"/>
            </a:xfrm>
            <a:prstGeom prst="rect">
              <a:avLst/>
            </a:prstGeom>
          </p:spPr>
        </p:pic>
      </p:grpSp>
      <p:grpSp>
        <p:nvGrpSpPr>
          <p:cNvPr id="102" name="Group 101"/>
          <p:cNvGrpSpPr>
            <a:grpSpLocks noChangeAspect="1"/>
          </p:cNvGrpSpPr>
          <p:nvPr/>
        </p:nvGrpSpPr>
        <p:grpSpPr>
          <a:xfrm>
            <a:off x="5305294" y="2828384"/>
            <a:ext cx="914400" cy="914400"/>
            <a:chOff x="2425700" y="711200"/>
            <a:chExt cx="4279900" cy="4279900"/>
          </a:xfrm>
        </p:grpSpPr>
        <p:pic>
          <p:nvPicPr>
            <p:cNvPr id="103" name="Picture 10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25700" y="711200"/>
              <a:ext cx="4279900" cy="4279900"/>
            </a:xfrm>
            <a:prstGeom prst="rect">
              <a:avLst/>
            </a:prstGeom>
          </p:spPr>
        </p:pic>
        <p:pic>
          <p:nvPicPr>
            <p:cNvPr id="104" name="Picture 103"/>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860800" y="1727199"/>
              <a:ext cx="1409699" cy="2260596"/>
            </a:xfrm>
            <a:prstGeom prst="rect">
              <a:avLst/>
            </a:prstGeom>
          </p:spPr>
        </p:pic>
      </p:grpSp>
      <p:grpSp>
        <p:nvGrpSpPr>
          <p:cNvPr id="105" name="Group 104"/>
          <p:cNvGrpSpPr>
            <a:grpSpLocks noChangeAspect="1"/>
          </p:cNvGrpSpPr>
          <p:nvPr/>
        </p:nvGrpSpPr>
        <p:grpSpPr>
          <a:xfrm>
            <a:off x="6493721" y="2828384"/>
            <a:ext cx="914400" cy="914400"/>
            <a:chOff x="2425700" y="711200"/>
            <a:chExt cx="4279900" cy="4279900"/>
          </a:xfrm>
        </p:grpSpPr>
        <p:pic>
          <p:nvPicPr>
            <p:cNvPr id="106" name="Picture 10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25700" y="711200"/>
              <a:ext cx="4279900" cy="4279900"/>
            </a:xfrm>
            <a:prstGeom prst="rect">
              <a:avLst/>
            </a:prstGeom>
          </p:spPr>
        </p:pic>
        <p:pic>
          <p:nvPicPr>
            <p:cNvPr id="107" name="Picture 106"/>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3517898" y="2070101"/>
              <a:ext cx="2108197" cy="1574801"/>
            </a:xfrm>
            <a:prstGeom prst="rect">
              <a:avLst/>
            </a:prstGeom>
          </p:spPr>
        </p:pic>
      </p:grpSp>
      <p:grpSp>
        <p:nvGrpSpPr>
          <p:cNvPr id="108" name="Group 107"/>
          <p:cNvGrpSpPr>
            <a:grpSpLocks noChangeAspect="1"/>
          </p:cNvGrpSpPr>
          <p:nvPr/>
        </p:nvGrpSpPr>
        <p:grpSpPr>
          <a:xfrm>
            <a:off x="7682150" y="2828384"/>
            <a:ext cx="914400" cy="914400"/>
            <a:chOff x="2425700" y="711200"/>
            <a:chExt cx="4279900" cy="4279900"/>
          </a:xfrm>
        </p:grpSpPr>
        <p:pic>
          <p:nvPicPr>
            <p:cNvPr id="109" name="Picture 10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25700" y="711200"/>
              <a:ext cx="4279900" cy="4279900"/>
            </a:xfrm>
            <a:prstGeom prst="rect">
              <a:avLst/>
            </a:prstGeom>
          </p:spPr>
        </p:pic>
        <p:pic>
          <p:nvPicPr>
            <p:cNvPr id="110" name="Picture 109"/>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3780159" y="1917702"/>
              <a:ext cx="1866900" cy="1866900"/>
            </a:xfrm>
            <a:prstGeom prst="rect">
              <a:avLst/>
            </a:prstGeom>
          </p:spPr>
        </p:pic>
      </p:grpSp>
      <p:sp>
        <p:nvSpPr>
          <p:cNvPr id="111" name="Text Placeholder 1"/>
          <p:cNvSpPr txBox="1">
            <a:spLocks/>
          </p:cNvSpPr>
          <p:nvPr/>
        </p:nvSpPr>
        <p:spPr>
          <a:xfrm>
            <a:off x="220296" y="858003"/>
            <a:ext cx="8686351" cy="294337"/>
          </a:xfrm>
          <a:prstGeom prst="rect">
            <a:avLst/>
          </a:prstGeom>
        </p:spPr>
        <p:txBody>
          <a:bodyPr/>
          <a:lstStyle>
            <a:lvl1pPr marL="0" indent="0" algn="l" defTabSz="457200" rtl="0" eaLnBrk="1" latinLnBrk="0" hangingPunct="1">
              <a:spcBef>
                <a:spcPct val="20000"/>
              </a:spcBef>
              <a:buFont typeface="Arial"/>
              <a:buNone/>
              <a:defRPr sz="1800" kern="1200" spc="0">
                <a:solidFill>
                  <a:srgbClr val="232325"/>
                </a:solidFill>
                <a:latin typeface="Copernicus-Book"/>
                <a:ea typeface="+mn-ea"/>
                <a:cs typeface="Copernicus-Book"/>
              </a:defRPr>
            </a:lvl1pPr>
            <a:lvl2pPr marL="742950" indent="-285750" algn="l" defTabSz="457200" rtl="0" eaLnBrk="1" latinLnBrk="0" hangingPunct="1">
              <a:spcBef>
                <a:spcPct val="20000"/>
              </a:spcBef>
              <a:buFont typeface="Arial"/>
              <a:buChar char="–"/>
              <a:defRPr sz="1800" kern="1200">
                <a:solidFill>
                  <a:schemeClr val="bg1">
                    <a:lumMod val="50000"/>
                  </a:schemeClr>
                </a:solidFill>
                <a:latin typeface="Copernicus-Book"/>
                <a:ea typeface="+mn-ea"/>
                <a:cs typeface="Copernicus-Book"/>
              </a:defRPr>
            </a:lvl2pPr>
            <a:lvl3pPr marL="1143000" indent="-228600" algn="l" defTabSz="457200" rtl="0" eaLnBrk="1" latinLnBrk="0" hangingPunct="1">
              <a:spcBef>
                <a:spcPct val="20000"/>
              </a:spcBef>
              <a:buFont typeface="Arial"/>
              <a:buChar char="•"/>
              <a:defRPr sz="1800" kern="1200">
                <a:solidFill>
                  <a:schemeClr val="bg1">
                    <a:lumMod val="50000"/>
                  </a:schemeClr>
                </a:solidFill>
                <a:latin typeface="Copernicus-Book"/>
                <a:ea typeface="+mn-ea"/>
                <a:cs typeface="Copernicus-Book"/>
              </a:defRPr>
            </a:lvl3pPr>
            <a:lvl4pPr marL="1600200" indent="-228600" algn="l" defTabSz="457200" rtl="0" eaLnBrk="1" latinLnBrk="0" hangingPunct="1">
              <a:spcBef>
                <a:spcPct val="20000"/>
              </a:spcBef>
              <a:buFont typeface="Arial"/>
              <a:buChar char="–"/>
              <a:defRPr sz="1800" kern="1200">
                <a:solidFill>
                  <a:schemeClr val="bg1">
                    <a:lumMod val="50000"/>
                  </a:schemeClr>
                </a:solidFill>
                <a:latin typeface="Copernicus-Book"/>
                <a:ea typeface="+mn-ea"/>
                <a:cs typeface="Copernicus-Book"/>
              </a:defRPr>
            </a:lvl4pPr>
            <a:lvl5pPr marL="2057400" indent="-228600" algn="l" defTabSz="457200" rtl="0" eaLnBrk="1" latinLnBrk="0" hangingPunct="1">
              <a:spcBef>
                <a:spcPct val="20000"/>
              </a:spcBef>
              <a:buFont typeface="Arial"/>
              <a:buChar char="»"/>
              <a:defRPr sz="1800" kern="1200">
                <a:solidFill>
                  <a:schemeClr val="bg1">
                    <a:lumMod val="50000"/>
                  </a:schemeClr>
                </a:solidFill>
                <a:latin typeface="Copernicus-Book"/>
                <a:ea typeface="+mn-ea"/>
                <a:cs typeface="Copernicus-Book"/>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dirty="0" smtClean="0">
                <a:solidFill>
                  <a:prstClr val="white"/>
                </a:solidFill>
              </a:rPr>
              <a:t>Circle icons should be use when using 4 or less.</a:t>
            </a:r>
            <a:endParaRPr lang="en-US" dirty="0">
              <a:solidFill>
                <a:prstClr val="white"/>
              </a:solidFill>
            </a:endParaRPr>
          </a:p>
        </p:txBody>
      </p:sp>
      <p:sp>
        <p:nvSpPr>
          <p:cNvPr id="112" name="Title 3"/>
          <p:cNvSpPr txBox="1">
            <a:spLocks/>
          </p:cNvSpPr>
          <p:nvPr/>
        </p:nvSpPr>
        <p:spPr>
          <a:xfrm>
            <a:off x="220296" y="349383"/>
            <a:ext cx="8686351" cy="419188"/>
          </a:xfrm>
          <a:prstGeom prst="rect">
            <a:avLst/>
          </a:prstGeom>
        </p:spPr>
        <p:txBody>
          <a:bodyPr>
            <a:noAutofit/>
          </a:bodyPr>
          <a:lstStyle>
            <a:lvl1pPr algn="l" defTabSz="457200" rtl="0" eaLnBrk="1" latinLnBrk="0" hangingPunct="1">
              <a:spcBef>
                <a:spcPct val="0"/>
              </a:spcBef>
              <a:buNone/>
              <a:defRPr sz="3600" kern="1200" spc="-150">
                <a:solidFill>
                  <a:srgbClr val="232325"/>
                </a:solidFill>
                <a:latin typeface="HUGE Avant Garde Bold"/>
                <a:ea typeface="+mj-ea"/>
                <a:cs typeface="HUGE Avant Garde Bold"/>
              </a:defRPr>
            </a:lvl1pPr>
          </a:lstStyle>
          <a:p>
            <a:pPr algn="ctr"/>
            <a:r>
              <a:rPr lang="en-US" sz="3200" dirty="0" smtClean="0">
                <a:solidFill>
                  <a:prstClr val="white"/>
                </a:solidFill>
              </a:rPr>
              <a:t>Social Icons</a:t>
            </a:r>
            <a:endParaRPr lang="en-US" sz="3200" dirty="0">
              <a:solidFill>
                <a:prstClr val="white"/>
              </a:solidFill>
            </a:endParaRPr>
          </a:p>
        </p:txBody>
      </p:sp>
      <p:grpSp>
        <p:nvGrpSpPr>
          <p:cNvPr id="113" name="Group 112"/>
          <p:cNvGrpSpPr>
            <a:grpSpLocks noChangeAspect="1"/>
          </p:cNvGrpSpPr>
          <p:nvPr/>
        </p:nvGrpSpPr>
        <p:grpSpPr>
          <a:xfrm>
            <a:off x="2928440" y="4015666"/>
            <a:ext cx="914400" cy="914400"/>
            <a:chOff x="2425700" y="711200"/>
            <a:chExt cx="4279900" cy="4279900"/>
          </a:xfrm>
        </p:grpSpPr>
        <p:pic>
          <p:nvPicPr>
            <p:cNvPr id="114" name="Picture 1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25700" y="711200"/>
              <a:ext cx="4279900" cy="4279900"/>
            </a:xfrm>
            <a:prstGeom prst="rect">
              <a:avLst/>
            </a:prstGeom>
          </p:spPr>
        </p:pic>
        <p:pic>
          <p:nvPicPr>
            <p:cNvPr id="115" name="Picture 114"/>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3467100" y="1851238"/>
              <a:ext cx="2209798" cy="2209798"/>
            </a:xfrm>
            <a:prstGeom prst="rect">
              <a:avLst/>
            </a:prstGeom>
          </p:spPr>
        </p:pic>
      </p:grpSp>
      <p:grpSp>
        <p:nvGrpSpPr>
          <p:cNvPr id="116" name="Group 115"/>
          <p:cNvGrpSpPr>
            <a:grpSpLocks noChangeAspect="1"/>
          </p:cNvGrpSpPr>
          <p:nvPr/>
        </p:nvGrpSpPr>
        <p:grpSpPr>
          <a:xfrm>
            <a:off x="4116867" y="4015666"/>
            <a:ext cx="914400" cy="914400"/>
            <a:chOff x="2425700" y="711200"/>
            <a:chExt cx="4279900" cy="4279900"/>
          </a:xfrm>
        </p:grpSpPr>
        <p:pic>
          <p:nvPicPr>
            <p:cNvPr id="117" name="Picture 11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25700" y="711200"/>
              <a:ext cx="4279900" cy="4279900"/>
            </a:xfrm>
            <a:prstGeom prst="rect">
              <a:avLst/>
            </a:prstGeom>
          </p:spPr>
        </p:pic>
        <p:pic>
          <p:nvPicPr>
            <p:cNvPr id="118" name="Picture 117"/>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3886202" y="1625598"/>
              <a:ext cx="1358896" cy="2451099"/>
            </a:xfrm>
            <a:prstGeom prst="rect">
              <a:avLst/>
            </a:prstGeom>
          </p:spPr>
        </p:pic>
      </p:grpSp>
      <p:grpSp>
        <p:nvGrpSpPr>
          <p:cNvPr id="119" name="Group 118"/>
          <p:cNvGrpSpPr>
            <a:grpSpLocks noChangeAspect="1"/>
          </p:cNvGrpSpPr>
          <p:nvPr/>
        </p:nvGrpSpPr>
        <p:grpSpPr>
          <a:xfrm>
            <a:off x="5305294" y="4015666"/>
            <a:ext cx="914400" cy="914400"/>
            <a:chOff x="2425700" y="711200"/>
            <a:chExt cx="4279900" cy="4279900"/>
          </a:xfrm>
        </p:grpSpPr>
        <p:pic>
          <p:nvPicPr>
            <p:cNvPr id="120" name="Picture 11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25700" y="711200"/>
              <a:ext cx="4279900" cy="4279900"/>
            </a:xfrm>
            <a:prstGeom prst="rect">
              <a:avLst/>
            </a:prstGeom>
          </p:spPr>
        </p:pic>
        <p:pic>
          <p:nvPicPr>
            <p:cNvPr id="121" name="Picture 120"/>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3479799" y="1765299"/>
              <a:ext cx="2184401" cy="2184401"/>
            </a:xfrm>
            <a:prstGeom prst="rect">
              <a:avLst/>
            </a:prstGeom>
          </p:spPr>
        </p:pic>
      </p:grpSp>
      <p:grpSp>
        <p:nvGrpSpPr>
          <p:cNvPr id="122" name="Group 121"/>
          <p:cNvGrpSpPr>
            <a:grpSpLocks noChangeAspect="1"/>
          </p:cNvGrpSpPr>
          <p:nvPr/>
        </p:nvGrpSpPr>
        <p:grpSpPr>
          <a:xfrm>
            <a:off x="1740013" y="4015666"/>
            <a:ext cx="914400" cy="914400"/>
            <a:chOff x="2425700" y="711200"/>
            <a:chExt cx="4279900" cy="4279900"/>
          </a:xfrm>
        </p:grpSpPr>
        <p:pic>
          <p:nvPicPr>
            <p:cNvPr id="123" name="Picture 12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25700" y="711200"/>
              <a:ext cx="4279900" cy="4279900"/>
            </a:xfrm>
            <a:prstGeom prst="rect">
              <a:avLst/>
            </a:prstGeom>
          </p:spPr>
        </p:pic>
        <p:pic>
          <p:nvPicPr>
            <p:cNvPr id="124" name="Picture 123"/>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3603838" y="1942359"/>
              <a:ext cx="2133598" cy="1866896"/>
            </a:xfrm>
            <a:prstGeom prst="rect">
              <a:avLst/>
            </a:prstGeom>
          </p:spPr>
        </p:pic>
      </p:grpSp>
      <p:grpSp>
        <p:nvGrpSpPr>
          <p:cNvPr id="125" name="Group 124"/>
          <p:cNvGrpSpPr>
            <a:grpSpLocks noChangeAspect="1"/>
          </p:cNvGrpSpPr>
          <p:nvPr/>
        </p:nvGrpSpPr>
        <p:grpSpPr>
          <a:xfrm>
            <a:off x="6493721" y="4015666"/>
            <a:ext cx="914400" cy="914400"/>
            <a:chOff x="2425700" y="711200"/>
            <a:chExt cx="4279900" cy="4279900"/>
          </a:xfrm>
        </p:grpSpPr>
        <p:pic>
          <p:nvPicPr>
            <p:cNvPr id="126" name="Picture 12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25700" y="711200"/>
              <a:ext cx="4279900" cy="4279900"/>
            </a:xfrm>
            <a:prstGeom prst="rect">
              <a:avLst/>
            </a:prstGeom>
          </p:spPr>
        </p:pic>
        <p:pic>
          <p:nvPicPr>
            <p:cNvPr id="127" name="Picture 126"/>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3733798" y="1828800"/>
              <a:ext cx="1676397" cy="2057399"/>
            </a:xfrm>
            <a:prstGeom prst="rect">
              <a:avLst/>
            </a:prstGeom>
          </p:spPr>
        </p:pic>
      </p:grpSp>
      <p:grpSp>
        <p:nvGrpSpPr>
          <p:cNvPr id="128" name="Group 127"/>
          <p:cNvGrpSpPr>
            <a:grpSpLocks noChangeAspect="1"/>
          </p:cNvGrpSpPr>
          <p:nvPr/>
        </p:nvGrpSpPr>
        <p:grpSpPr>
          <a:xfrm>
            <a:off x="7682150" y="4015666"/>
            <a:ext cx="914400" cy="914400"/>
            <a:chOff x="2425700" y="711200"/>
            <a:chExt cx="4279900" cy="4279900"/>
          </a:xfrm>
        </p:grpSpPr>
        <p:pic>
          <p:nvPicPr>
            <p:cNvPr id="129" name="Picture 12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25700" y="711200"/>
              <a:ext cx="4279900" cy="4279900"/>
            </a:xfrm>
            <a:prstGeom prst="rect">
              <a:avLst/>
            </a:prstGeom>
          </p:spPr>
        </p:pic>
        <p:pic>
          <p:nvPicPr>
            <p:cNvPr id="130" name="Picture 129"/>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3479799" y="1765299"/>
              <a:ext cx="2184401" cy="2184401"/>
            </a:xfrm>
            <a:prstGeom prst="rect">
              <a:avLst/>
            </a:prstGeom>
          </p:spPr>
        </p:pic>
      </p:grpSp>
      <p:grpSp>
        <p:nvGrpSpPr>
          <p:cNvPr id="131" name="Group 130"/>
          <p:cNvGrpSpPr>
            <a:grpSpLocks noChangeAspect="1"/>
          </p:cNvGrpSpPr>
          <p:nvPr/>
        </p:nvGrpSpPr>
        <p:grpSpPr>
          <a:xfrm>
            <a:off x="551586" y="4015666"/>
            <a:ext cx="914400" cy="914400"/>
            <a:chOff x="2425700" y="711200"/>
            <a:chExt cx="4279900" cy="4279900"/>
          </a:xfrm>
        </p:grpSpPr>
        <p:pic>
          <p:nvPicPr>
            <p:cNvPr id="132" name="Picture 13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25700" y="711200"/>
              <a:ext cx="4279900" cy="4279900"/>
            </a:xfrm>
            <a:prstGeom prst="rect">
              <a:avLst/>
            </a:prstGeom>
          </p:spPr>
        </p:pic>
        <p:pic>
          <p:nvPicPr>
            <p:cNvPr id="133" name="Picture 132"/>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3340098" y="1943099"/>
              <a:ext cx="2451099" cy="1828796"/>
            </a:xfrm>
            <a:prstGeom prst="rect">
              <a:avLst/>
            </a:prstGeom>
          </p:spPr>
        </p:pic>
      </p:grpSp>
    </p:spTree>
    <p:extLst>
      <p:ext uri="{BB962C8B-B14F-4D97-AF65-F5344CB8AC3E}">
        <p14:creationId xmlns:p14="http://schemas.microsoft.com/office/powerpoint/2010/main" val="41786595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 name="Picture 7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6652" y="1910161"/>
            <a:ext cx="447298" cy="365760"/>
          </a:xfrm>
          <a:prstGeom prst="rect">
            <a:avLst/>
          </a:prstGeom>
        </p:spPr>
      </p:pic>
      <p:pic>
        <p:nvPicPr>
          <p:cNvPr id="74" name="Picture 7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28261" y="1834106"/>
            <a:ext cx="295755" cy="520962"/>
          </a:xfrm>
          <a:prstGeom prst="rect">
            <a:avLst/>
          </a:prstGeom>
        </p:spPr>
      </p:pic>
      <p:pic>
        <p:nvPicPr>
          <p:cNvPr id="77" name="Picture 7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99775" y="1842403"/>
            <a:ext cx="371729" cy="493829"/>
          </a:xfrm>
          <a:prstGeom prst="rect">
            <a:avLst/>
          </a:prstGeom>
        </p:spPr>
      </p:pic>
      <p:pic>
        <p:nvPicPr>
          <p:cNvPr id="80" name="Picture 7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68814" y="1879995"/>
            <a:ext cx="439563" cy="442276"/>
          </a:xfrm>
          <a:prstGeom prst="rect">
            <a:avLst/>
          </a:prstGeom>
        </p:spPr>
      </p:pic>
      <p:pic>
        <p:nvPicPr>
          <p:cNvPr id="83" name="Picture 8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86850" y="1868767"/>
            <a:ext cx="396150" cy="396150"/>
          </a:xfrm>
          <a:prstGeom prst="rect">
            <a:avLst/>
          </a:prstGeom>
        </p:spPr>
      </p:pic>
      <p:pic>
        <p:nvPicPr>
          <p:cNvPr id="86" name="Picture 8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757076" y="1877835"/>
            <a:ext cx="390402" cy="446597"/>
          </a:xfrm>
          <a:prstGeom prst="rect">
            <a:avLst/>
          </a:prstGeom>
        </p:spPr>
      </p:pic>
      <p:pic>
        <p:nvPicPr>
          <p:cNvPr id="89" name="Picture 8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958912" y="1900853"/>
            <a:ext cx="360876" cy="360876"/>
          </a:xfrm>
          <a:prstGeom prst="rect">
            <a:avLst/>
          </a:prstGeom>
        </p:spPr>
      </p:pic>
      <p:pic>
        <p:nvPicPr>
          <p:cNvPr id="92" name="Picture 9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79509" y="3189260"/>
            <a:ext cx="458555" cy="195361"/>
          </a:xfrm>
          <a:prstGeom prst="rect">
            <a:avLst/>
          </a:prstGeom>
        </p:spPr>
      </p:pic>
      <p:pic>
        <p:nvPicPr>
          <p:cNvPr id="95" name="Picture 94"/>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957160" y="3099087"/>
            <a:ext cx="474836" cy="415143"/>
          </a:xfrm>
          <a:prstGeom prst="rect">
            <a:avLst/>
          </a:prstGeom>
        </p:spPr>
      </p:pic>
      <p:pic>
        <p:nvPicPr>
          <p:cNvPr id="98" name="Picture 97"/>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167215" y="3059019"/>
            <a:ext cx="436849" cy="453130"/>
          </a:xfrm>
          <a:prstGeom prst="rect">
            <a:avLst/>
          </a:prstGeom>
        </p:spPr>
      </p:pic>
      <p:pic>
        <p:nvPicPr>
          <p:cNvPr id="101" name="Picture 100"/>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374240" y="3075220"/>
            <a:ext cx="425996" cy="425996"/>
          </a:xfrm>
          <a:prstGeom prst="rect">
            <a:avLst/>
          </a:prstGeom>
        </p:spPr>
      </p:pic>
      <p:pic>
        <p:nvPicPr>
          <p:cNvPr id="104" name="Picture 103"/>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611903" y="3045452"/>
            <a:ext cx="301182" cy="482976"/>
          </a:xfrm>
          <a:prstGeom prst="rect">
            <a:avLst/>
          </a:prstGeom>
        </p:spPr>
      </p:pic>
      <p:pic>
        <p:nvPicPr>
          <p:cNvPr id="107" name="Picture 106"/>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727069" y="3118713"/>
            <a:ext cx="450416" cy="336456"/>
          </a:xfrm>
          <a:prstGeom prst="rect">
            <a:avLst/>
          </a:prstGeom>
        </p:spPr>
      </p:pic>
      <p:pic>
        <p:nvPicPr>
          <p:cNvPr id="110" name="Picture 109"/>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7971530" y="3086153"/>
            <a:ext cx="398863" cy="398863"/>
          </a:xfrm>
          <a:prstGeom prst="rect">
            <a:avLst/>
          </a:prstGeom>
        </p:spPr>
      </p:pic>
      <p:sp>
        <p:nvSpPr>
          <p:cNvPr id="111" name="Text Placeholder 1"/>
          <p:cNvSpPr txBox="1">
            <a:spLocks/>
          </p:cNvSpPr>
          <p:nvPr/>
        </p:nvSpPr>
        <p:spPr>
          <a:xfrm>
            <a:off x="220296" y="858003"/>
            <a:ext cx="8686351" cy="294337"/>
          </a:xfrm>
          <a:prstGeom prst="rect">
            <a:avLst/>
          </a:prstGeom>
        </p:spPr>
        <p:txBody>
          <a:bodyPr/>
          <a:lstStyle>
            <a:lvl1pPr marL="0" indent="0" algn="l" defTabSz="457200" rtl="0" eaLnBrk="1" latinLnBrk="0" hangingPunct="1">
              <a:spcBef>
                <a:spcPct val="20000"/>
              </a:spcBef>
              <a:buFont typeface="Arial"/>
              <a:buNone/>
              <a:defRPr sz="1800" kern="1200" spc="0">
                <a:solidFill>
                  <a:srgbClr val="232325"/>
                </a:solidFill>
                <a:latin typeface="Copernicus-Book"/>
                <a:ea typeface="+mn-ea"/>
                <a:cs typeface="Copernicus-Book"/>
              </a:defRPr>
            </a:lvl1pPr>
            <a:lvl2pPr marL="742950" indent="-285750" algn="l" defTabSz="457200" rtl="0" eaLnBrk="1" latinLnBrk="0" hangingPunct="1">
              <a:spcBef>
                <a:spcPct val="20000"/>
              </a:spcBef>
              <a:buFont typeface="Arial"/>
              <a:buChar char="–"/>
              <a:defRPr sz="1800" kern="1200">
                <a:solidFill>
                  <a:schemeClr val="bg1">
                    <a:lumMod val="50000"/>
                  </a:schemeClr>
                </a:solidFill>
                <a:latin typeface="Copernicus-Book"/>
                <a:ea typeface="+mn-ea"/>
                <a:cs typeface="Copernicus-Book"/>
              </a:defRPr>
            </a:lvl2pPr>
            <a:lvl3pPr marL="1143000" indent="-228600" algn="l" defTabSz="457200" rtl="0" eaLnBrk="1" latinLnBrk="0" hangingPunct="1">
              <a:spcBef>
                <a:spcPct val="20000"/>
              </a:spcBef>
              <a:buFont typeface="Arial"/>
              <a:buChar char="•"/>
              <a:defRPr sz="1800" kern="1200">
                <a:solidFill>
                  <a:schemeClr val="bg1">
                    <a:lumMod val="50000"/>
                  </a:schemeClr>
                </a:solidFill>
                <a:latin typeface="Copernicus-Book"/>
                <a:ea typeface="+mn-ea"/>
                <a:cs typeface="Copernicus-Book"/>
              </a:defRPr>
            </a:lvl3pPr>
            <a:lvl4pPr marL="1600200" indent="-228600" algn="l" defTabSz="457200" rtl="0" eaLnBrk="1" latinLnBrk="0" hangingPunct="1">
              <a:spcBef>
                <a:spcPct val="20000"/>
              </a:spcBef>
              <a:buFont typeface="Arial"/>
              <a:buChar char="–"/>
              <a:defRPr sz="1800" kern="1200">
                <a:solidFill>
                  <a:schemeClr val="bg1">
                    <a:lumMod val="50000"/>
                  </a:schemeClr>
                </a:solidFill>
                <a:latin typeface="Copernicus-Book"/>
                <a:ea typeface="+mn-ea"/>
                <a:cs typeface="Copernicus-Book"/>
              </a:defRPr>
            </a:lvl4pPr>
            <a:lvl5pPr marL="2057400" indent="-228600" algn="l" defTabSz="457200" rtl="0" eaLnBrk="1" latinLnBrk="0" hangingPunct="1">
              <a:spcBef>
                <a:spcPct val="20000"/>
              </a:spcBef>
              <a:buFont typeface="Arial"/>
              <a:buChar char="»"/>
              <a:defRPr sz="1800" kern="1200">
                <a:solidFill>
                  <a:schemeClr val="bg1">
                    <a:lumMod val="50000"/>
                  </a:schemeClr>
                </a:solidFill>
                <a:latin typeface="Copernicus-Book"/>
                <a:ea typeface="+mn-ea"/>
                <a:cs typeface="Copernicus-Book"/>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dirty="0">
                <a:solidFill>
                  <a:prstClr val="white"/>
                </a:solidFill>
              </a:rPr>
              <a:t>When there are too many icons drop the circle and keep it clean.</a:t>
            </a:r>
          </a:p>
        </p:txBody>
      </p:sp>
      <p:sp>
        <p:nvSpPr>
          <p:cNvPr id="112" name="Title 3"/>
          <p:cNvSpPr txBox="1">
            <a:spLocks/>
          </p:cNvSpPr>
          <p:nvPr/>
        </p:nvSpPr>
        <p:spPr>
          <a:xfrm>
            <a:off x="220296" y="349383"/>
            <a:ext cx="8686351" cy="419188"/>
          </a:xfrm>
          <a:prstGeom prst="rect">
            <a:avLst/>
          </a:prstGeom>
        </p:spPr>
        <p:txBody>
          <a:bodyPr>
            <a:noAutofit/>
          </a:bodyPr>
          <a:lstStyle>
            <a:lvl1pPr algn="l" defTabSz="457200" rtl="0" eaLnBrk="1" latinLnBrk="0" hangingPunct="1">
              <a:spcBef>
                <a:spcPct val="0"/>
              </a:spcBef>
              <a:buNone/>
              <a:defRPr sz="3600" kern="1200" spc="-150">
                <a:solidFill>
                  <a:srgbClr val="232325"/>
                </a:solidFill>
                <a:latin typeface="HUGE Avant Garde Bold"/>
                <a:ea typeface="+mj-ea"/>
                <a:cs typeface="HUGE Avant Garde Bold"/>
              </a:defRPr>
            </a:lvl1pPr>
          </a:lstStyle>
          <a:p>
            <a:pPr algn="ctr"/>
            <a:r>
              <a:rPr lang="en-US" sz="3200" dirty="0" smtClean="0">
                <a:solidFill>
                  <a:prstClr val="white"/>
                </a:solidFill>
              </a:rPr>
              <a:t>Social Icons</a:t>
            </a:r>
            <a:endParaRPr lang="en-US" sz="3200" dirty="0">
              <a:solidFill>
                <a:prstClr val="white"/>
              </a:solidFill>
            </a:endParaRPr>
          </a:p>
        </p:txBody>
      </p:sp>
      <p:pic>
        <p:nvPicPr>
          <p:cNvPr id="115" name="Picture 114"/>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3150935" y="4259235"/>
            <a:ext cx="472123" cy="472123"/>
          </a:xfrm>
          <a:prstGeom prst="rect">
            <a:avLst/>
          </a:prstGeom>
        </p:spPr>
      </p:pic>
      <p:pic>
        <p:nvPicPr>
          <p:cNvPr id="118" name="Picture 117"/>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4428903" y="4211027"/>
            <a:ext cx="290328" cy="523677"/>
          </a:xfrm>
          <a:prstGeom prst="rect">
            <a:avLst/>
          </a:prstGeom>
        </p:spPr>
      </p:pic>
      <p:pic>
        <p:nvPicPr>
          <p:cNvPr id="121" name="Picture 120"/>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5530502" y="4240874"/>
            <a:ext cx="466697" cy="466697"/>
          </a:xfrm>
          <a:prstGeom prst="rect">
            <a:avLst/>
          </a:prstGeom>
        </p:spPr>
      </p:pic>
      <p:pic>
        <p:nvPicPr>
          <p:cNvPr id="124" name="Picture 123"/>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991722" y="4278703"/>
            <a:ext cx="455843" cy="398862"/>
          </a:xfrm>
          <a:prstGeom prst="rect">
            <a:avLst/>
          </a:prstGeom>
        </p:spPr>
      </p:pic>
      <p:pic>
        <p:nvPicPr>
          <p:cNvPr id="127" name="Picture 126"/>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6773196" y="4254441"/>
            <a:ext cx="358162" cy="439563"/>
          </a:xfrm>
          <a:prstGeom prst="rect">
            <a:avLst/>
          </a:prstGeom>
        </p:spPr>
      </p:pic>
      <p:pic>
        <p:nvPicPr>
          <p:cNvPr id="130" name="Picture 129"/>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7907358" y="4240874"/>
            <a:ext cx="466697" cy="466697"/>
          </a:xfrm>
          <a:prstGeom prst="rect">
            <a:avLst/>
          </a:prstGeom>
        </p:spPr>
      </p:pic>
      <p:pic>
        <p:nvPicPr>
          <p:cNvPr id="133" name="Picture 132"/>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746947" y="4278861"/>
            <a:ext cx="523677" cy="390722"/>
          </a:xfrm>
          <a:prstGeom prst="rect">
            <a:avLst/>
          </a:prstGeom>
        </p:spPr>
      </p:pic>
    </p:spTree>
    <p:extLst>
      <p:ext uri="{BB962C8B-B14F-4D97-AF65-F5344CB8AC3E}">
        <p14:creationId xmlns:p14="http://schemas.microsoft.com/office/powerpoint/2010/main" val="9237639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7" name="Group 96"/>
          <p:cNvGrpSpPr>
            <a:grpSpLocks noChangeAspect="1"/>
          </p:cNvGrpSpPr>
          <p:nvPr/>
        </p:nvGrpSpPr>
        <p:grpSpPr>
          <a:xfrm>
            <a:off x="551586" y="1623186"/>
            <a:ext cx="914400" cy="914400"/>
            <a:chOff x="2425700" y="711200"/>
            <a:chExt cx="4279900" cy="4279900"/>
          </a:xfrm>
        </p:grpSpPr>
        <p:pic>
          <p:nvPicPr>
            <p:cNvPr id="98" name="Picture 97" descr="circle.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25700" y="711200"/>
              <a:ext cx="4279900" cy="4279900"/>
            </a:xfrm>
            <a:prstGeom prst="rect">
              <a:avLst/>
            </a:prstGeom>
          </p:spPr>
        </p:pic>
        <p:pic>
          <p:nvPicPr>
            <p:cNvPr id="99" name="Picture 98" descr="user.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92500" y="1704020"/>
              <a:ext cx="2146300" cy="2159000"/>
            </a:xfrm>
            <a:prstGeom prst="rect">
              <a:avLst/>
            </a:prstGeom>
          </p:spPr>
        </p:pic>
      </p:grpSp>
      <p:grpSp>
        <p:nvGrpSpPr>
          <p:cNvPr id="100" name="Group 99"/>
          <p:cNvGrpSpPr>
            <a:grpSpLocks noChangeAspect="1"/>
          </p:cNvGrpSpPr>
          <p:nvPr/>
        </p:nvGrpSpPr>
        <p:grpSpPr>
          <a:xfrm>
            <a:off x="1740013" y="1623186"/>
            <a:ext cx="914400" cy="914400"/>
            <a:chOff x="2425700" y="711200"/>
            <a:chExt cx="4279900" cy="4279900"/>
          </a:xfrm>
        </p:grpSpPr>
        <p:pic>
          <p:nvPicPr>
            <p:cNvPr id="101" name="Picture 100" descr="circle.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25700" y="711200"/>
              <a:ext cx="4279900" cy="4279900"/>
            </a:xfrm>
            <a:prstGeom prst="rect">
              <a:avLst/>
            </a:prstGeom>
          </p:spPr>
        </p:pic>
        <p:pic>
          <p:nvPicPr>
            <p:cNvPr id="102" name="Picture 101" descr="heart.eps"/>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40100" y="2001050"/>
              <a:ext cx="2451100" cy="2070100"/>
            </a:xfrm>
            <a:prstGeom prst="rect">
              <a:avLst/>
            </a:prstGeom>
          </p:spPr>
        </p:pic>
      </p:grpSp>
      <p:grpSp>
        <p:nvGrpSpPr>
          <p:cNvPr id="103" name="Group 102"/>
          <p:cNvGrpSpPr>
            <a:grpSpLocks noChangeAspect="1"/>
          </p:cNvGrpSpPr>
          <p:nvPr/>
        </p:nvGrpSpPr>
        <p:grpSpPr>
          <a:xfrm>
            <a:off x="2928440" y="1623186"/>
            <a:ext cx="914400" cy="914400"/>
            <a:chOff x="2425700" y="711200"/>
            <a:chExt cx="4279900" cy="4279900"/>
          </a:xfrm>
        </p:grpSpPr>
        <p:pic>
          <p:nvPicPr>
            <p:cNvPr id="104" name="Picture 103" descr="circle.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25700" y="711200"/>
              <a:ext cx="4279900" cy="4279900"/>
            </a:xfrm>
            <a:prstGeom prst="rect">
              <a:avLst/>
            </a:prstGeom>
          </p:spPr>
        </p:pic>
        <p:pic>
          <p:nvPicPr>
            <p:cNvPr id="105" name="Picture 104" descr="star.eps"/>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52800" y="1588980"/>
              <a:ext cx="2438400" cy="2438400"/>
            </a:xfrm>
            <a:prstGeom prst="rect">
              <a:avLst/>
            </a:prstGeom>
          </p:spPr>
        </p:pic>
      </p:grpSp>
      <p:grpSp>
        <p:nvGrpSpPr>
          <p:cNvPr id="106" name="Group 105"/>
          <p:cNvGrpSpPr>
            <a:grpSpLocks noChangeAspect="1"/>
          </p:cNvGrpSpPr>
          <p:nvPr/>
        </p:nvGrpSpPr>
        <p:grpSpPr>
          <a:xfrm>
            <a:off x="4116867" y="1623186"/>
            <a:ext cx="914400" cy="914400"/>
            <a:chOff x="2425700" y="711200"/>
            <a:chExt cx="4279900" cy="4279900"/>
          </a:xfrm>
        </p:grpSpPr>
        <p:pic>
          <p:nvPicPr>
            <p:cNvPr id="107" name="Picture 106" descr="circle.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25700" y="711200"/>
              <a:ext cx="4279900" cy="4279900"/>
            </a:xfrm>
            <a:prstGeom prst="rect">
              <a:avLst/>
            </a:prstGeom>
          </p:spPr>
        </p:pic>
        <p:pic>
          <p:nvPicPr>
            <p:cNvPr id="108" name="Picture 107" descr="bolt.eps"/>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800000">
              <a:off x="3881988" y="1504272"/>
              <a:ext cx="1367324" cy="2706456"/>
            </a:xfrm>
            <a:prstGeom prst="rect">
              <a:avLst/>
            </a:prstGeom>
          </p:spPr>
        </p:pic>
      </p:grpSp>
      <p:grpSp>
        <p:nvGrpSpPr>
          <p:cNvPr id="109" name="Group 108"/>
          <p:cNvGrpSpPr>
            <a:grpSpLocks noChangeAspect="1"/>
          </p:cNvGrpSpPr>
          <p:nvPr/>
        </p:nvGrpSpPr>
        <p:grpSpPr>
          <a:xfrm>
            <a:off x="5305294" y="1623186"/>
            <a:ext cx="914400" cy="914400"/>
            <a:chOff x="2425700" y="711200"/>
            <a:chExt cx="4279900" cy="4279900"/>
          </a:xfrm>
        </p:grpSpPr>
        <p:pic>
          <p:nvPicPr>
            <p:cNvPr id="110" name="Picture 109" descr="circle.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25700" y="711200"/>
              <a:ext cx="4279900" cy="4279900"/>
            </a:xfrm>
            <a:prstGeom prst="rect">
              <a:avLst/>
            </a:prstGeom>
          </p:spPr>
        </p:pic>
        <p:pic>
          <p:nvPicPr>
            <p:cNvPr id="111" name="Picture 110" descr="cart.eps"/>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459647" y="1894762"/>
              <a:ext cx="2212006" cy="1925476"/>
            </a:xfrm>
            <a:prstGeom prst="rect">
              <a:avLst/>
            </a:prstGeom>
          </p:spPr>
        </p:pic>
      </p:grpSp>
      <p:grpSp>
        <p:nvGrpSpPr>
          <p:cNvPr id="112" name="Group 111"/>
          <p:cNvGrpSpPr>
            <a:grpSpLocks noChangeAspect="1"/>
          </p:cNvGrpSpPr>
          <p:nvPr/>
        </p:nvGrpSpPr>
        <p:grpSpPr>
          <a:xfrm>
            <a:off x="6493721" y="1623186"/>
            <a:ext cx="914400" cy="914400"/>
            <a:chOff x="2425700" y="711200"/>
            <a:chExt cx="4279900" cy="4279900"/>
          </a:xfrm>
        </p:grpSpPr>
        <p:pic>
          <p:nvPicPr>
            <p:cNvPr id="113" name="Picture 112" descr="circle.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25700" y="711200"/>
              <a:ext cx="4279900" cy="4279900"/>
            </a:xfrm>
            <a:prstGeom prst="rect">
              <a:avLst/>
            </a:prstGeom>
          </p:spPr>
        </p:pic>
        <p:pic>
          <p:nvPicPr>
            <p:cNvPr id="114" name="Picture 113" descr="users.eps"/>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471540" y="1724610"/>
              <a:ext cx="2221020" cy="2221020"/>
            </a:xfrm>
            <a:prstGeom prst="rect">
              <a:avLst/>
            </a:prstGeom>
          </p:spPr>
        </p:pic>
      </p:grpSp>
      <p:grpSp>
        <p:nvGrpSpPr>
          <p:cNvPr id="115" name="Group 114"/>
          <p:cNvGrpSpPr>
            <a:grpSpLocks noChangeAspect="1"/>
          </p:cNvGrpSpPr>
          <p:nvPr/>
        </p:nvGrpSpPr>
        <p:grpSpPr>
          <a:xfrm>
            <a:off x="7682150" y="1623186"/>
            <a:ext cx="914400" cy="914400"/>
            <a:chOff x="2425700" y="711200"/>
            <a:chExt cx="4279900" cy="4279900"/>
          </a:xfrm>
        </p:grpSpPr>
        <p:pic>
          <p:nvPicPr>
            <p:cNvPr id="116" name="Picture 115" descr="circle.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25700" y="711200"/>
              <a:ext cx="4279900" cy="4279900"/>
            </a:xfrm>
            <a:prstGeom prst="rect">
              <a:avLst/>
            </a:prstGeom>
          </p:spPr>
        </p:pic>
        <p:pic>
          <p:nvPicPr>
            <p:cNvPr id="117" name="Picture 116" descr="wrench.eps"/>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477704" y="1763204"/>
              <a:ext cx="2188592" cy="2188592"/>
            </a:xfrm>
            <a:prstGeom prst="rect">
              <a:avLst/>
            </a:prstGeom>
          </p:spPr>
        </p:pic>
      </p:grpSp>
      <p:grpSp>
        <p:nvGrpSpPr>
          <p:cNvPr id="118" name="Group 117"/>
          <p:cNvGrpSpPr>
            <a:grpSpLocks noChangeAspect="1"/>
          </p:cNvGrpSpPr>
          <p:nvPr/>
        </p:nvGrpSpPr>
        <p:grpSpPr>
          <a:xfrm>
            <a:off x="551586" y="2828384"/>
            <a:ext cx="914400" cy="914400"/>
            <a:chOff x="2425700" y="711200"/>
            <a:chExt cx="4279900" cy="4279900"/>
          </a:xfrm>
        </p:grpSpPr>
        <p:pic>
          <p:nvPicPr>
            <p:cNvPr id="119" name="Picture 118" descr="circle.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25700" y="711200"/>
              <a:ext cx="4279900" cy="4279900"/>
            </a:xfrm>
            <a:prstGeom prst="rect">
              <a:avLst/>
            </a:prstGeom>
          </p:spPr>
        </p:pic>
        <p:pic>
          <p:nvPicPr>
            <p:cNvPr id="120" name="Picture 119" descr="gear.eps"/>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352800" y="1638300"/>
              <a:ext cx="2438400" cy="2438400"/>
            </a:xfrm>
            <a:prstGeom prst="rect">
              <a:avLst/>
            </a:prstGeom>
          </p:spPr>
        </p:pic>
      </p:grpSp>
      <p:grpSp>
        <p:nvGrpSpPr>
          <p:cNvPr id="121" name="Group 120"/>
          <p:cNvGrpSpPr>
            <a:grpSpLocks noChangeAspect="1"/>
          </p:cNvGrpSpPr>
          <p:nvPr/>
        </p:nvGrpSpPr>
        <p:grpSpPr>
          <a:xfrm>
            <a:off x="1740013" y="2828384"/>
            <a:ext cx="914400" cy="914400"/>
            <a:chOff x="2425700" y="711200"/>
            <a:chExt cx="4279900" cy="4279900"/>
          </a:xfrm>
        </p:grpSpPr>
        <p:pic>
          <p:nvPicPr>
            <p:cNvPr id="122" name="Picture 121" descr="circle.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25700" y="711200"/>
              <a:ext cx="4279900" cy="4279900"/>
            </a:xfrm>
            <a:prstGeom prst="rect">
              <a:avLst/>
            </a:prstGeom>
          </p:spPr>
        </p:pic>
        <p:pic>
          <p:nvPicPr>
            <p:cNvPr id="123" name="Picture 122" descr="lightbulb.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708400" y="1638300"/>
              <a:ext cx="1714500" cy="2425700"/>
            </a:xfrm>
            <a:prstGeom prst="rect">
              <a:avLst/>
            </a:prstGeom>
          </p:spPr>
        </p:pic>
      </p:grpSp>
      <p:grpSp>
        <p:nvGrpSpPr>
          <p:cNvPr id="124" name="Group 123"/>
          <p:cNvGrpSpPr>
            <a:grpSpLocks noChangeAspect="1"/>
          </p:cNvGrpSpPr>
          <p:nvPr/>
        </p:nvGrpSpPr>
        <p:grpSpPr>
          <a:xfrm>
            <a:off x="2928440" y="2828384"/>
            <a:ext cx="914400" cy="914400"/>
            <a:chOff x="2425700" y="711200"/>
            <a:chExt cx="4279900" cy="4279900"/>
          </a:xfrm>
        </p:grpSpPr>
        <p:pic>
          <p:nvPicPr>
            <p:cNvPr id="125" name="Picture 124" descr="circle.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25700" y="711200"/>
              <a:ext cx="4279900" cy="4279900"/>
            </a:xfrm>
            <a:prstGeom prst="rect">
              <a:avLst/>
            </a:prstGeom>
          </p:spPr>
        </p:pic>
        <p:pic>
          <p:nvPicPr>
            <p:cNvPr id="126" name="Picture 125" descr="cart2.eps"/>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531710" y="1977500"/>
              <a:ext cx="2006600" cy="2006600"/>
            </a:xfrm>
            <a:prstGeom prst="rect">
              <a:avLst/>
            </a:prstGeom>
          </p:spPr>
        </p:pic>
      </p:grpSp>
      <p:grpSp>
        <p:nvGrpSpPr>
          <p:cNvPr id="127" name="Group 126"/>
          <p:cNvGrpSpPr>
            <a:grpSpLocks noChangeAspect="1"/>
          </p:cNvGrpSpPr>
          <p:nvPr/>
        </p:nvGrpSpPr>
        <p:grpSpPr>
          <a:xfrm>
            <a:off x="4116867" y="2828384"/>
            <a:ext cx="914400" cy="914400"/>
            <a:chOff x="2425700" y="711200"/>
            <a:chExt cx="4279900" cy="4279900"/>
          </a:xfrm>
        </p:grpSpPr>
        <p:pic>
          <p:nvPicPr>
            <p:cNvPr id="128" name="Picture 127" descr="circle.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25700" y="711200"/>
              <a:ext cx="4279900" cy="4279900"/>
            </a:xfrm>
            <a:prstGeom prst="rect">
              <a:avLst/>
            </a:prstGeom>
          </p:spPr>
        </p:pic>
        <p:pic>
          <p:nvPicPr>
            <p:cNvPr id="129" name="Picture 128" descr="wifi.eps"/>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312061" y="1903018"/>
              <a:ext cx="2519878" cy="1994904"/>
            </a:xfrm>
            <a:prstGeom prst="rect">
              <a:avLst/>
            </a:prstGeom>
          </p:spPr>
        </p:pic>
      </p:grpSp>
      <p:grpSp>
        <p:nvGrpSpPr>
          <p:cNvPr id="130" name="Group 129"/>
          <p:cNvGrpSpPr>
            <a:grpSpLocks noChangeAspect="1"/>
          </p:cNvGrpSpPr>
          <p:nvPr/>
        </p:nvGrpSpPr>
        <p:grpSpPr>
          <a:xfrm>
            <a:off x="5305294" y="2828384"/>
            <a:ext cx="914400" cy="914400"/>
            <a:chOff x="2425700" y="711200"/>
            <a:chExt cx="4279900" cy="4279900"/>
          </a:xfrm>
        </p:grpSpPr>
        <p:pic>
          <p:nvPicPr>
            <p:cNvPr id="131" name="Picture 130" descr="circle.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25700" y="711200"/>
              <a:ext cx="4279900" cy="4279900"/>
            </a:xfrm>
            <a:prstGeom prst="rect">
              <a:avLst/>
            </a:prstGeom>
          </p:spPr>
        </p:pic>
        <p:pic>
          <p:nvPicPr>
            <p:cNvPr id="132" name="Picture 131" descr="mic.eps"/>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768259" y="1785845"/>
              <a:ext cx="1607482" cy="2143310"/>
            </a:xfrm>
            <a:prstGeom prst="rect">
              <a:avLst/>
            </a:prstGeom>
          </p:spPr>
        </p:pic>
      </p:grpSp>
      <p:grpSp>
        <p:nvGrpSpPr>
          <p:cNvPr id="133" name="Group 132"/>
          <p:cNvGrpSpPr>
            <a:grpSpLocks noChangeAspect="1"/>
          </p:cNvGrpSpPr>
          <p:nvPr/>
        </p:nvGrpSpPr>
        <p:grpSpPr>
          <a:xfrm>
            <a:off x="6493721" y="2820196"/>
            <a:ext cx="914400" cy="914400"/>
            <a:chOff x="2425700" y="711200"/>
            <a:chExt cx="4279900" cy="4279900"/>
          </a:xfrm>
        </p:grpSpPr>
        <p:pic>
          <p:nvPicPr>
            <p:cNvPr id="134" name="Picture 133" descr="circle.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25700" y="711200"/>
              <a:ext cx="4279900" cy="4279900"/>
            </a:xfrm>
            <a:prstGeom prst="rect">
              <a:avLst/>
            </a:prstGeom>
          </p:spPr>
        </p:pic>
        <p:pic>
          <p:nvPicPr>
            <p:cNvPr id="135" name="Picture 134" descr="share.eps"/>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3342074" y="1787864"/>
              <a:ext cx="2163932" cy="2163932"/>
            </a:xfrm>
            <a:prstGeom prst="rect">
              <a:avLst/>
            </a:prstGeom>
          </p:spPr>
        </p:pic>
      </p:grpSp>
      <p:grpSp>
        <p:nvGrpSpPr>
          <p:cNvPr id="136" name="Group 135"/>
          <p:cNvGrpSpPr>
            <a:grpSpLocks noChangeAspect="1"/>
          </p:cNvGrpSpPr>
          <p:nvPr/>
        </p:nvGrpSpPr>
        <p:grpSpPr>
          <a:xfrm>
            <a:off x="7682150" y="2816612"/>
            <a:ext cx="914400" cy="914400"/>
            <a:chOff x="2425700" y="711200"/>
            <a:chExt cx="4279900" cy="4279900"/>
          </a:xfrm>
        </p:grpSpPr>
        <p:pic>
          <p:nvPicPr>
            <p:cNvPr id="137" name="Picture 136" descr="circle.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25700" y="711200"/>
              <a:ext cx="4279900" cy="4279900"/>
            </a:xfrm>
            <a:prstGeom prst="rect">
              <a:avLst/>
            </a:prstGeom>
          </p:spPr>
        </p:pic>
        <p:pic>
          <p:nvPicPr>
            <p:cNvPr id="138" name="Picture 137" descr="pin.eps"/>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3683000" y="1713390"/>
              <a:ext cx="1778000" cy="2362200"/>
            </a:xfrm>
            <a:prstGeom prst="rect">
              <a:avLst/>
            </a:prstGeom>
          </p:spPr>
        </p:pic>
      </p:grpSp>
      <p:grpSp>
        <p:nvGrpSpPr>
          <p:cNvPr id="139" name="Group 138"/>
          <p:cNvGrpSpPr>
            <a:grpSpLocks noChangeAspect="1"/>
          </p:cNvGrpSpPr>
          <p:nvPr/>
        </p:nvGrpSpPr>
        <p:grpSpPr>
          <a:xfrm>
            <a:off x="4116867" y="4016459"/>
            <a:ext cx="914400" cy="914400"/>
            <a:chOff x="2425700" y="711200"/>
            <a:chExt cx="4279900" cy="4279900"/>
          </a:xfrm>
        </p:grpSpPr>
        <p:pic>
          <p:nvPicPr>
            <p:cNvPr id="140" name="Picture 139" descr="circle.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25700" y="711200"/>
              <a:ext cx="4279900" cy="4279900"/>
            </a:xfrm>
            <a:prstGeom prst="rect">
              <a:avLst/>
            </a:prstGeom>
          </p:spPr>
        </p:pic>
        <p:pic>
          <p:nvPicPr>
            <p:cNvPr id="141" name="Picture 140" descr="calendar.eps"/>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3649587" y="1947417"/>
              <a:ext cx="1828800" cy="1828800"/>
            </a:xfrm>
            <a:prstGeom prst="rect">
              <a:avLst/>
            </a:prstGeom>
          </p:spPr>
        </p:pic>
      </p:grpSp>
      <p:grpSp>
        <p:nvGrpSpPr>
          <p:cNvPr id="142" name="Group 141"/>
          <p:cNvGrpSpPr>
            <a:grpSpLocks noChangeAspect="1"/>
          </p:cNvGrpSpPr>
          <p:nvPr/>
        </p:nvGrpSpPr>
        <p:grpSpPr>
          <a:xfrm>
            <a:off x="2928440" y="4016459"/>
            <a:ext cx="914400" cy="914400"/>
            <a:chOff x="2425700" y="711200"/>
            <a:chExt cx="4279900" cy="4279900"/>
          </a:xfrm>
        </p:grpSpPr>
        <p:pic>
          <p:nvPicPr>
            <p:cNvPr id="143" name="Picture 142" descr="circle.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25700" y="711200"/>
              <a:ext cx="4279900" cy="4279900"/>
            </a:xfrm>
            <a:prstGeom prst="rect">
              <a:avLst/>
            </a:prstGeom>
          </p:spPr>
        </p:pic>
        <p:pic>
          <p:nvPicPr>
            <p:cNvPr id="144" name="Picture 143" descr="tv.eps"/>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3492500" y="1917700"/>
              <a:ext cx="2146300" cy="1879600"/>
            </a:xfrm>
            <a:prstGeom prst="rect">
              <a:avLst/>
            </a:prstGeom>
          </p:spPr>
        </p:pic>
      </p:grpSp>
      <p:grpSp>
        <p:nvGrpSpPr>
          <p:cNvPr id="145" name="Group 144"/>
          <p:cNvGrpSpPr>
            <a:grpSpLocks noChangeAspect="1"/>
          </p:cNvGrpSpPr>
          <p:nvPr/>
        </p:nvGrpSpPr>
        <p:grpSpPr>
          <a:xfrm>
            <a:off x="1740013" y="4016459"/>
            <a:ext cx="914400" cy="914400"/>
            <a:chOff x="2425700" y="711200"/>
            <a:chExt cx="4279900" cy="4279900"/>
          </a:xfrm>
        </p:grpSpPr>
        <p:pic>
          <p:nvPicPr>
            <p:cNvPr id="146" name="Picture 145" descr="circle.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25700" y="711200"/>
              <a:ext cx="4279900" cy="4279900"/>
            </a:xfrm>
            <a:prstGeom prst="rect">
              <a:avLst/>
            </a:prstGeom>
          </p:spPr>
        </p:pic>
        <p:pic>
          <p:nvPicPr>
            <p:cNvPr id="147" name="Picture 146" descr="email2.eps"/>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3530600" y="2107090"/>
              <a:ext cx="2070100" cy="1562100"/>
            </a:xfrm>
            <a:prstGeom prst="rect">
              <a:avLst/>
            </a:prstGeom>
          </p:spPr>
        </p:pic>
      </p:grpSp>
      <p:grpSp>
        <p:nvGrpSpPr>
          <p:cNvPr id="151" name="Group 150"/>
          <p:cNvGrpSpPr>
            <a:grpSpLocks noChangeAspect="1"/>
          </p:cNvGrpSpPr>
          <p:nvPr/>
        </p:nvGrpSpPr>
        <p:grpSpPr>
          <a:xfrm>
            <a:off x="5305294" y="4016459"/>
            <a:ext cx="914400" cy="914400"/>
            <a:chOff x="2425700" y="711200"/>
            <a:chExt cx="4279900" cy="4279900"/>
          </a:xfrm>
        </p:grpSpPr>
        <p:pic>
          <p:nvPicPr>
            <p:cNvPr id="152" name="Picture 151" descr="circle.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25700" y="711200"/>
              <a:ext cx="4279900" cy="4279900"/>
            </a:xfrm>
            <a:prstGeom prst="rect">
              <a:avLst/>
            </a:prstGeom>
          </p:spPr>
        </p:pic>
        <p:pic>
          <p:nvPicPr>
            <p:cNvPr id="153" name="Picture 152" descr="dollar2.eps"/>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3810000" y="1638300"/>
              <a:ext cx="1524000" cy="2438400"/>
            </a:xfrm>
            <a:prstGeom prst="rect">
              <a:avLst/>
            </a:prstGeom>
          </p:spPr>
        </p:pic>
      </p:grpSp>
      <p:grpSp>
        <p:nvGrpSpPr>
          <p:cNvPr id="154" name="Group 153"/>
          <p:cNvGrpSpPr>
            <a:grpSpLocks noChangeAspect="1"/>
          </p:cNvGrpSpPr>
          <p:nvPr/>
        </p:nvGrpSpPr>
        <p:grpSpPr>
          <a:xfrm>
            <a:off x="6493721" y="4016459"/>
            <a:ext cx="914400" cy="914400"/>
            <a:chOff x="2425700" y="711200"/>
            <a:chExt cx="4279900" cy="4279900"/>
          </a:xfrm>
        </p:grpSpPr>
        <p:pic>
          <p:nvPicPr>
            <p:cNvPr id="155" name="Picture 154" descr="circle.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25700" y="711200"/>
              <a:ext cx="4279900" cy="4279900"/>
            </a:xfrm>
            <a:prstGeom prst="rect">
              <a:avLst/>
            </a:prstGeom>
          </p:spPr>
        </p:pic>
        <p:pic>
          <p:nvPicPr>
            <p:cNvPr id="156" name="Picture 155" descr="cloud.eps"/>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3324020" y="1823968"/>
              <a:ext cx="2483260" cy="1795804"/>
            </a:xfrm>
            <a:prstGeom prst="rect">
              <a:avLst/>
            </a:prstGeom>
          </p:spPr>
        </p:pic>
      </p:grpSp>
      <p:grpSp>
        <p:nvGrpSpPr>
          <p:cNvPr id="157" name="Group 156"/>
          <p:cNvGrpSpPr>
            <a:grpSpLocks noChangeAspect="1"/>
          </p:cNvGrpSpPr>
          <p:nvPr/>
        </p:nvGrpSpPr>
        <p:grpSpPr>
          <a:xfrm>
            <a:off x="7682150" y="4016459"/>
            <a:ext cx="914400" cy="914400"/>
            <a:chOff x="2425700" y="711200"/>
            <a:chExt cx="4279900" cy="4279900"/>
          </a:xfrm>
        </p:grpSpPr>
        <p:pic>
          <p:nvPicPr>
            <p:cNvPr id="158" name="Picture 157" descr="circle.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25700" y="711200"/>
              <a:ext cx="4279900" cy="4279900"/>
            </a:xfrm>
            <a:prstGeom prst="rect">
              <a:avLst/>
            </a:prstGeom>
          </p:spPr>
        </p:pic>
        <p:pic>
          <p:nvPicPr>
            <p:cNvPr id="159" name="Picture 158" descr="clock.eps"/>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3517900" y="1803400"/>
              <a:ext cx="2095500" cy="2095500"/>
            </a:xfrm>
            <a:prstGeom prst="rect">
              <a:avLst/>
            </a:prstGeom>
          </p:spPr>
        </p:pic>
      </p:grpSp>
      <p:sp>
        <p:nvSpPr>
          <p:cNvPr id="160" name="Text Placeholder 1"/>
          <p:cNvSpPr txBox="1">
            <a:spLocks/>
          </p:cNvSpPr>
          <p:nvPr/>
        </p:nvSpPr>
        <p:spPr>
          <a:xfrm>
            <a:off x="220296" y="858003"/>
            <a:ext cx="8686351" cy="294337"/>
          </a:xfrm>
          <a:prstGeom prst="rect">
            <a:avLst/>
          </a:prstGeom>
        </p:spPr>
        <p:txBody>
          <a:bodyPr/>
          <a:lstStyle>
            <a:lvl1pPr marL="0" indent="0" algn="l" defTabSz="457200" rtl="0" eaLnBrk="1" latinLnBrk="0" hangingPunct="1">
              <a:spcBef>
                <a:spcPct val="20000"/>
              </a:spcBef>
              <a:buFont typeface="Arial"/>
              <a:buNone/>
              <a:defRPr sz="1800" kern="1200" spc="0">
                <a:solidFill>
                  <a:srgbClr val="232325"/>
                </a:solidFill>
                <a:latin typeface="Copernicus-Book"/>
                <a:ea typeface="+mn-ea"/>
                <a:cs typeface="Copernicus-Book"/>
              </a:defRPr>
            </a:lvl1pPr>
            <a:lvl2pPr marL="742950" indent="-285750" algn="l" defTabSz="457200" rtl="0" eaLnBrk="1" latinLnBrk="0" hangingPunct="1">
              <a:spcBef>
                <a:spcPct val="20000"/>
              </a:spcBef>
              <a:buFont typeface="Arial"/>
              <a:buChar char="–"/>
              <a:defRPr sz="1800" kern="1200">
                <a:solidFill>
                  <a:schemeClr val="bg1">
                    <a:lumMod val="50000"/>
                  </a:schemeClr>
                </a:solidFill>
                <a:latin typeface="Copernicus-Book"/>
                <a:ea typeface="+mn-ea"/>
                <a:cs typeface="Copernicus-Book"/>
              </a:defRPr>
            </a:lvl2pPr>
            <a:lvl3pPr marL="1143000" indent="-228600" algn="l" defTabSz="457200" rtl="0" eaLnBrk="1" latinLnBrk="0" hangingPunct="1">
              <a:spcBef>
                <a:spcPct val="20000"/>
              </a:spcBef>
              <a:buFont typeface="Arial"/>
              <a:buChar char="•"/>
              <a:defRPr sz="1800" kern="1200">
                <a:solidFill>
                  <a:schemeClr val="bg1">
                    <a:lumMod val="50000"/>
                  </a:schemeClr>
                </a:solidFill>
                <a:latin typeface="Copernicus-Book"/>
                <a:ea typeface="+mn-ea"/>
                <a:cs typeface="Copernicus-Book"/>
              </a:defRPr>
            </a:lvl3pPr>
            <a:lvl4pPr marL="1600200" indent="-228600" algn="l" defTabSz="457200" rtl="0" eaLnBrk="1" latinLnBrk="0" hangingPunct="1">
              <a:spcBef>
                <a:spcPct val="20000"/>
              </a:spcBef>
              <a:buFont typeface="Arial"/>
              <a:buChar char="–"/>
              <a:defRPr sz="1800" kern="1200">
                <a:solidFill>
                  <a:schemeClr val="bg1">
                    <a:lumMod val="50000"/>
                  </a:schemeClr>
                </a:solidFill>
                <a:latin typeface="Copernicus-Book"/>
                <a:ea typeface="+mn-ea"/>
                <a:cs typeface="Copernicus-Book"/>
              </a:defRPr>
            </a:lvl4pPr>
            <a:lvl5pPr marL="2057400" indent="-228600" algn="l" defTabSz="457200" rtl="0" eaLnBrk="1" latinLnBrk="0" hangingPunct="1">
              <a:spcBef>
                <a:spcPct val="20000"/>
              </a:spcBef>
              <a:buFont typeface="Arial"/>
              <a:buChar char="»"/>
              <a:defRPr sz="1800" kern="1200">
                <a:solidFill>
                  <a:schemeClr val="bg1">
                    <a:lumMod val="50000"/>
                  </a:schemeClr>
                </a:solidFill>
                <a:latin typeface="Copernicus-Book"/>
                <a:ea typeface="+mn-ea"/>
                <a:cs typeface="Copernicus-Book"/>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dirty="0"/>
              <a:t>Circle icons should be use when using 4 or less.</a:t>
            </a:r>
          </a:p>
        </p:txBody>
      </p:sp>
      <p:sp>
        <p:nvSpPr>
          <p:cNvPr id="161" name="Title 3"/>
          <p:cNvSpPr txBox="1">
            <a:spLocks/>
          </p:cNvSpPr>
          <p:nvPr/>
        </p:nvSpPr>
        <p:spPr>
          <a:xfrm>
            <a:off x="220296" y="349383"/>
            <a:ext cx="8686351" cy="419188"/>
          </a:xfrm>
          <a:prstGeom prst="rect">
            <a:avLst/>
          </a:prstGeom>
        </p:spPr>
        <p:txBody>
          <a:bodyPr>
            <a:noAutofit/>
          </a:bodyPr>
          <a:lstStyle>
            <a:lvl1pPr algn="l" defTabSz="457200" rtl="0" eaLnBrk="1" latinLnBrk="0" hangingPunct="1">
              <a:spcBef>
                <a:spcPct val="0"/>
              </a:spcBef>
              <a:buNone/>
              <a:defRPr sz="3600" kern="1200" spc="-150">
                <a:solidFill>
                  <a:srgbClr val="232325"/>
                </a:solidFill>
                <a:latin typeface="HUGE Avant Garde Bold"/>
                <a:ea typeface="+mj-ea"/>
                <a:cs typeface="HUGE Avant Garde Bold"/>
              </a:defRPr>
            </a:lvl1pPr>
          </a:lstStyle>
          <a:p>
            <a:pPr algn="ctr"/>
            <a:r>
              <a:rPr lang="en-US" sz="3200" dirty="0" smtClean="0"/>
              <a:t>General Icons 1</a:t>
            </a:r>
            <a:endParaRPr lang="en-US" sz="3200" dirty="0"/>
          </a:p>
        </p:txBody>
      </p:sp>
      <p:grpSp>
        <p:nvGrpSpPr>
          <p:cNvPr id="2" name="Group 1"/>
          <p:cNvGrpSpPr>
            <a:grpSpLocks noChangeAspect="1"/>
          </p:cNvGrpSpPr>
          <p:nvPr/>
        </p:nvGrpSpPr>
        <p:grpSpPr>
          <a:xfrm>
            <a:off x="551586" y="4016459"/>
            <a:ext cx="914400" cy="914400"/>
            <a:chOff x="2425700" y="711200"/>
            <a:chExt cx="4279900" cy="4279900"/>
          </a:xfrm>
        </p:grpSpPr>
        <p:pic>
          <p:nvPicPr>
            <p:cNvPr id="67" name="Picture 66" descr="circle.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25700" y="711200"/>
              <a:ext cx="4279900" cy="4279900"/>
            </a:xfrm>
            <a:prstGeom prst="rect">
              <a:avLst/>
            </a:prstGeom>
          </p:spPr>
        </p:pic>
        <p:pic>
          <p:nvPicPr>
            <p:cNvPr id="68" name="Picture 67" descr="search.eps"/>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3530600" y="1816100"/>
              <a:ext cx="2082800" cy="2082800"/>
            </a:xfrm>
            <a:prstGeom prst="rect">
              <a:avLst/>
            </a:prstGeom>
          </p:spPr>
        </p:pic>
      </p:grpSp>
    </p:spTree>
    <p:extLst>
      <p:ext uri="{BB962C8B-B14F-4D97-AF65-F5344CB8AC3E}">
        <p14:creationId xmlns:p14="http://schemas.microsoft.com/office/powerpoint/2010/main" val="30458055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9" name="Picture 98" descr="user.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9508" y="1835302"/>
            <a:ext cx="458557" cy="461270"/>
          </a:xfrm>
          <a:prstGeom prst="rect">
            <a:avLst/>
          </a:prstGeom>
        </p:spPr>
      </p:pic>
      <p:pic>
        <p:nvPicPr>
          <p:cNvPr id="102" name="Picture 101" descr="heart.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35374" y="1898763"/>
            <a:ext cx="523677" cy="442277"/>
          </a:xfrm>
          <a:prstGeom prst="rect">
            <a:avLst/>
          </a:prstGeom>
        </p:spPr>
      </p:pic>
      <p:pic>
        <p:nvPicPr>
          <p:cNvPr id="105" name="Picture 104" descr="star.eps"/>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26515" y="1810724"/>
            <a:ext cx="520964" cy="520964"/>
          </a:xfrm>
          <a:prstGeom prst="rect">
            <a:avLst/>
          </a:prstGeom>
        </p:spPr>
      </p:pic>
      <p:pic>
        <p:nvPicPr>
          <p:cNvPr id="108" name="Picture 107" descr="bolt.eps"/>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800000">
            <a:off x="4428004" y="1792626"/>
            <a:ext cx="292129" cy="578234"/>
          </a:xfrm>
          <a:prstGeom prst="rect">
            <a:avLst/>
          </a:prstGeom>
        </p:spPr>
      </p:pic>
      <p:pic>
        <p:nvPicPr>
          <p:cNvPr id="111" name="Picture 110" descr="cart.eps"/>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26197" y="1876054"/>
            <a:ext cx="472595" cy="411378"/>
          </a:xfrm>
          <a:prstGeom prst="rect">
            <a:avLst/>
          </a:prstGeom>
        </p:spPr>
      </p:pic>
      <p:pic>
        <p:nvPicPr>
          <p:cNvPr id="114" name="Picture 113" descr="users.eps"/>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717165" y="1839701"/>
            <a:ext cx="474521" cy="474521"/>
          </a:xfrm>
          <a:prstGeom prst="rect">
            <a:avLst/>
          </a:prstGeom>
        </p:spPr>
      </p:pic>
      <p:pic>
        <p:nvPicPr>
          <p:cNvPr id="117" name="Picture 116" descr="wrench.eps"/>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906910" y="1847946"/>
            <a:ext cx="467592" cy="467592"/>
          </a:xfrm>
          <a:prstGeom prst="rect">
            <a:avLst/>
          </a:prstGeom>
        </p:spPr>
      </p:pic>
      <p:pic>
        <p:nvPicPr>
          <p:cNvPr id="120" name="Picture 119" descr="gear.eps"/>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49661" y="3026459"/>
            <a:ext cx="520964" cy="520964"/>
          </a:xfrm>
          <a:prstGeom prst="rect">
            <a:avLst/>
          </a:prstGeom>
        </p:spPr>
      </p:pic>
      <p:pic>
        <p:nvPicPr>
          <p:cNvPr id="123" name="Picture 122" descr="lightbulb.eps"/>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014062" y="3026458"/>
            <a:ext cx="366303" cy="518250"/>
          </a:xfrm>
          <a:prstGeom prst="rect">
            <a:avLst/>
          </a:prstGeom>
        </p:spPr>
      </p:pic>
      <p:pic>
        <p:nvPicPr>
          <p:cNvPr id="126" name="Picture 125" descr="cart2.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164739" y="3098929"/>
            <a:ext cx="428710" cy="428710"/>
          </a:xfrm>
          <a:prstGeom prst="rect">
            <a:avLst/>
          </a:prstGeom>
        </p:spPr>
      </p:pic>
      <p:pic>
        <p:nvPicPr>
          <p:cNvPr id="129" name="Picture 128" descr="wifi.eps"/>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306238" y="3083016"/>
            <a:ext cx="538372" cy="426211"/>
          </a:xfrm>
          <a:prstGeom prst="rect">
            <a:avLst/>
          </a:prstGeom>
        </p:spPr>
      </p:pic>
      <p:pic>
        <p:nvPicPr>
          <p:cNvPr id="132" name="Picture 131" descr="mic.eps"/>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592131" y="3057982"/>
            <a:ext cx="343438" cy="457918"/>
          </a:xfrm>
          <a:prstGeom prst="rect">
            <a:avLst/>
          </a:prstGeom>
        </p:spPr>
      </p:pic>
      <p:pic>
        <p:nvPicPr>
          <p:cNvPr id="135" name="Picture 134" descr="share.eps"/>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689505" y="3050225"/>
            <a:ext cx="462324" cy="462324"/>
          </a:xfrm>
          <a:prstGeom prst="rect">
            <a:avLst/>
          </a:prstGeom>
        </p:spPr>
      </p:pic>
      <p:pic>
        <p:nvPicPr>
          <p:cNvPr id="138" name="Picture 137" descr="pin.eps"/>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7950771" y="3030730"/>
            <a:ext cx="379869" cy="504684"/>
          </a:xfrm>
          <a:prstGeom prst="rect">
            <a:avLst/>
          </a:prstGeom>
        </p:spPr>
      </p:pic>
      <p:pic>
        <p:nvPicPr>
          <p:cNvPr id="141" name="Picture 140" descr="calendar.eps"/>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4378351" y="4280577"/>
            <a:ext cx="390723" cy="390723"/>
          </a:xfrm>
          <a:prstGeom prst="rect">
            <a:avLst/>
          </a:prstGeom>
        </p:spPr>
      </p:pic>
      <p:pic>
        <p:nvPicPr>
          <p:cNvPr id="144" name="Picture 143" descr="tv.eps"/>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3156362" y="4274227"/>
            <a:ext cx="458557" cy="401576"/>
          </a:xfrm>
          <a:prstGeom prst="rect">
            <a:avLst/>
          </a:prstGeom>
        </p:spPr>
      </p:pic>
      <p:pic>
        <p:nvPicPr>
          <p:cNvPr id="147" name="Picture 146" descr="email2.eps"/>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976075" y="4314690"/>
            <a:ext cx="442277" cy="333742"/>
          </a:xfrm>
          <a:prstGeom prst="rect">
            <a:avLst/>
          </a:prstGeom>
        </p:spPr>
      </p:pic>
      <p:pic>
        <p:nvPicPr>
          <p:cNvPr id="153" name="Picture 152" descr="dollar2.eps"/>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5601049" y="4214534"/>
            <a:ext cx="325602" cy="520964"/>
          </a:xfrm>
          <a:prstGeom prst="rect">
            <a:avLst/>
          </a:prstGeom>
        </p:spPr>
      </p:pic>
      <p:pic>
        <p:nvPicPr>
          <p:cNvPr id="156" name="Picture 155" descr="cloud.eps"/>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6685647" y="4254201"/>
            <a:ext cx="530548" cy="383673"/>
          </a:xfrm>
          <a:prstGeom prst="rect">
            <a:avLst/>
          </a:prstGeom>
        </p:spPr>
      </p:pic>
      <p:pic>
        <p:nvPicPr>
          <p:cNvPr id="159" name="Picture 158" descr="clock.eps"/>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7915498" y="4249807"/>
            <a:ext cx="447703" cy="447703"/>
          </a:xfrm>
          <a:prstGeom prst="rect">
            <a:avLst/>
          </a:prstGeom>
        </p:spPr>
      </p:pic>
      <p:sp>
        <p:nvSpPr>
          <p:cNvPr id="160" name="Text Placeholder 1"/>
          <p:cNvSpPr txBox="1">
            <a:spLocks/>
          </p:cNvSpPr>
          <p:nvPr/>
        </p:nvSpPr>
        <p:spPr>
          <a:xfrm>
            <a:off x="220296" y="858003"/>
            <a:ext cx="8686351" cy="294337"/>
          </a:xfrm>
          <a:prstGeom prst="rect">
            <a:avLst/>
          </a:prstGeom>
        </p:spPr>
        <p:txBody>
          <a:bodyPr/>
          <a:lstStyle>
            <a:lvl1pPr marL="0" indent="0" algn="l" defTabSz="457200" rtl="0" eaLnBrk="1" latinLnBrk="0" hangingPunct="1">
              <a:spcBef>
                <a:spcPct val="20000"/>
              </a:spcBef>
              <a:buFont typeface="Arial"/>
              <a:buNone/>
              <a:defRPr sz="1800" kern="1200" spc="0">
                <a:solidFill>
                  <a:srgbClr val="232325"/>
                </a:solidFill>
                <a:latin typeface="Copernicus-Book"/>
                <a:ea typeface="+mn-ea"/>
                <a:cs typeface="Copernicus-Book"/>
              </a:defRPr>
            </a:lvl1pPr>
            <a:lvl2pPr marL="742950" indent="-285750" algn="l" defTabSz="457200" rtl="0" eaLnBrk="1" latinLnBrk="0" hangingPunct="1">
              <a:spcBef>
                <a:spcPct val="20000"/>
              </a:spcBef>
              <a:buFont typeface="Arial"/>
              <a:buChar char="–"/>
              <a:defRPr sz="1800" kern="1200">
                <a:solidFill>
                  <a:schemeClr val="bg1">
                    <a:lumMod val="50000"/>
                  </a:schemeClr>
                </a:solidFill>
                <a:latin typeface="Copernicus-Book"/>
                <a:ea typeface="+mn-ea"/>
                <a:cs typeface="Copernicus-Book"/>
              </a:defRPr>
            </a:lvl2pPr>
            <a:lvl3pPr marL="1143000" indent="-228600" algn="l" defTabSz="457200" rtl="0" eaLnBrk="1" latinLnBrk="0" hangingPunct="1">
              <a:spcBef>
                <a:spcPct val="20000"/>
              </a:spcBef>
              <a:buFont typeface="Arial"/>
              <a:buChar char="•"/>
              <a:defRPr sz="1800" kern="1200">
                <a:solidFill>
                  <a:schemeClr val="bg1">
                    <a:lumMod val="50000"/>
                  </a:schemeClr>
                </a:solidFill>
                <a:latin typeface="Copernicus-Book"/>
                <a:ea typeface="+mn-ea"/>
                <a:cs typeface="Copernicus-Book"/>
              </a:defRPr>
            </a:lvl3pPr>
            <a:lvl4pPr marL="1600200" indent="-228600" algn="l" defTabSz="457200" rtl="0" eaLnBrk="1" latinLnBrk="0" hangingPunct="1">
              <a:spcBef>
                <a:spcPct val="20000"/>
              </a:spcBef>
              <a:buFont typeface="Arial"/>
              <a:buChar char="–"/>
              <a:defRPr sz="1800" kern="1200">
                <a:solidFill>
                  <a:schemeClr val="bg1">
                    <a:lumMod val="50000"/>
                  </a:schemeClr>
                </a:solidFill>
                <a:latin typeface="Copernicus-Book"/>
                <a:ea typeface="+mn-ea"/>
                <a:cs typeface="Copernicus-Book"/>
              </a:defRPr>
            </a:lvl4pPr>
            <a:lvl5pPr marL="2057400" indent="-228600" algn="l" defTabSz="457200" rtl="0" eaLnBrk="1" latinLnBrk="0" hangingPunct="1">
              <a:spcBef>
                <a:spcPct val="20000"/>
              </a:spcBef>
              <a:buFont typeface="Arial"/>
              <a:buChar char="»"/>
              <a:defRPr sz="1800" kern="1200">
                <a:solidFill>
                  <a:schemeClr val="bg1">
                    <a:lumMod val="50000"/>
                  </a:schemeClr>
                </a:solidFill>
                <a:latin typeface="Copernicus-Book"/>
                <a:ea typeface="+mn-ea"/>
                <a:cs typeface="Copernicus-Book"/>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dirty="0"/>
              <a:t>When there are too many icons drop the circle and keep it clean.</a:t>
            </a:r>
          </a:p>
        </p:txBody>
      </p:sp>
      <p:sp>
        <p:nvSpPr>
          <p:cNvPr id="161" name="Title 3"/>
          <p:cNvSpPr txBox="1">
            <a:spLocks/>
          </p:cNvSpPr>
          <p:nvPr/>
        </p:nvSpPr>
        <p:spPr>
          <a:xfrm>
            <a:off x="220296" y="349383"/>
            <a:ext cx="8686351" cy="419188"/>
          </a:xfrm>
          <a:prstGeom prst="rect">
            <a:avLst/>
          </a:prstGeom>
        </p:spPr>
        <p:txBody>
          <a:bodyPr>
            <a:noAutofit/>
          </a:bodyPr>
          <a:lstStyle>
            <a:lvl1pPr algn="l" defTabSz="457200" rtl="0" eaLnBrk="1" latinLnBrk="0" hangingPunct="1">
              <a:spcBef>
                <a:spcPct val="0"/>
              </a:spcBef>
              <a:buNone/>
              <a:defRPr sz="3600" kern="1200" spc="-150">
                <a:solidFill>
                  <a:srgbClr val="232325"/>
                </a:solidFill>
                <a:latin typeface="HUGE Avant Garde Bold"/>
                <a:ea typeface="+mj-ea"/>
                <a:cs typeface="HUGE Avant Garde Bold"/>
              </a:defRPr>
            </a:lvl1pPr>
          </a:lstStyle>
          <a:p>
            <a:pPr algn="ctr"/>
            <a:r>
              <a:rPr lang="en-US" sz="3200" dirty="0" smtClean="0"/>
              <a:t>General Icons 1</a:t>
            </a:r>
            <a:endParaRPr lang="en-US" sz="3200" dirty="0"/>
          </a:p>
        </p:txBody>
      </p:sp>
      <p:pic>
        <p:nvPicPr>
          <p:cNvPr id="27" name="Picture 26" descr="search.eps"/>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787648" y="4252521"/>
            <a:ext cx="444990" cy="444990"/>
          </a:xfrm>
          <a:prstGeom prst="rect">
            <a:avLst/>
          </a:prstGeom>
        </p:spPr>
      </p:pic>
    </p:spTree>
    <p:extLst>
      <p:ext uri="{BB962C8B-B14F-4D97-AF65-F5344CB8AC3E}">
        <p14:creationId xmlns:p14="http://schemas.microsoft.com/office/powerpoint/2010/main" val="42538333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Can machine learning help </a:t>
            </a:r>
            <a:r>
              <a:rPr lang="en-US" dirty="0" smtClean="0"/>
              <a:t/>
            </a:r>
            <a:br>
              <a:rPr lang="en-US" dirty="0" smtClean="0"/>
            </a:br>
            <a:r>
              <a:rPr lang="en-US" dirty="0" smtClean="0"/>
              <a:t>us </a:t>
            </a:r>
            <a:r>
              <a:rPr lang="en-US" dirty="0"/>
              <a:t>predict loan defaults?</a:t>
            </a:r>
          </a:p>
        </p:txBody>
      </p:sp>
      <p:sp>
        <p:nvSpPr>
          <p:cNvPr id="2" name="Slide Number Placeholder 1"/>
          <p:cNvSpPr>
            <a:spLocks noGrp="1"/>
          </p:cNvSpPr>
          <p:nvPr>
            <p:ph type="sldNum" sz="quarter" idx="4294967295"/>
          </p:nvPr>
        </p:nvSpPr>
        <p:spPr>
          <a:xfrm>
            <a:off x="0" y="5199063"/>
            <a:ext cx="2133600" cy="303212"/>
          </a:xfrm>
        </p:spPr>
        <p:txBody>
          <a:bodyPr/>
          <a:lstStyle/>
          <a:p>
            <a:fld id="{79E490B0-56F8-AB46-B375-AE7FC10CF7CC}" type="slidenum">
              <a:rPr lang="en-US" smtClean="0"/>
              <a:pPr/>
              <a:t>9</a:t>
            </a:fld>
            <a:endParaRPr lang="en-US" dirty="0"/>
          </a:p>
        </p:txBody>
      </p:sp>
    </p:spTree>
    <p:extLst>
      <p:ext uri="{BB962C8B-B14F-4D97-AF65-F5344CB8AC3E}">
        <p14:creationId xmlns:p14="http://schemas.microsoft.com/office/powerpoint/2010/main" val="16664082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Text Placeholder 1"/>
          <p:cNvSpPr txBox="1">
            <a:spLocks/>
          </p:cNvSpPr>
          <p:nvPr/>
        </p:nvSpPr>
        <p:spPr>
          <a:xfrm>
            <a:off x="220296" y="858003"/>
            <a:ext cx="8686351" cy="294337"/>
          </a:xfrm>
          <a:prstGeom prst="rect">
            <a:avLst/>
          </a:prstGeom>
        </p:spPr>
        <p:txBody>
          <a:bodyPr/>
          <a:lstStyle>
            <a:lvl1pPr marL="0" indent="0" algn="l" defTabSz="457200" rtl="0" eaLnBrk="1" latinLnBrk="0" hangingPunct="1">
              <a:spcBef>
                <a:spcPct val="20000"/>
              </a:spcBef>
              <a:buFont typeface="Arial"/>
              <a:buNone/>
              <a:defRPr sz="1800" kern="1200" spc="0">
                <a:solidFill>
                  <a:srgbClr val="232325"/>
                </a:solidFill>
                <a:latin typeface="Copernicus-Book"/>
                <a:ea typeface="+mn-ea"/>
                <a:cs typeface="Copernicus-Book"/>
              </a:defRPr>
            </a:lvl1pPr>
            <a:lvl2pPr marL="742950" indent="-285750" algn="l" defTabSz="457200" rtl="0" eaLnBrk="1" latinLnBrk="0" hangingPunct="1">
              <a:spcBef>
                <a:spcPct val="20000"/>
              </a:spcBef>
              <a:buFont typeface="Arial"/>
              <a:buChar char="–"/>
              <a:defRPr sz="1800" kern="1200">
                <a:solidFill>
                  <a:schemeClr val="bg1">
                    <a:lumMod val="50000"/>
                  </a:schemeClr>
                </a:solidFill>
                <a:latin typeface="Copernicus-Book"/>
                <a:ea typeface="+mn-ea"/>
                <a:cs typeface="Copernicus-Book"/>
              </a:defRPr>
            </a:lvl2pPr>
            <a:lvl3pPr marL="1143000" indent="-228600" algn="l" defTabSz="457200" rtl="0" eaLnBrk="1" latinLnBrk="0" hangingPunct="1">
              <a:spcBef>
                <a:spcPct val="20000"/>
              </a:spcBef>
              <a:buFont typeface="Arial"/>
              <a:buChar char="•"/>
              <a:defRPr sz="1800" kern="1200">
                <a:solidFill>
                  <a:schemeClr val="bg1">
                    <a:lumMod val="50000"/>
                  </a:schemeClr>
                </a:solidFill>
                <a:latin typeface="Copernicus-Book"/>
                <a:ea typeface="+mn-ea"/>
                <a:cs typeface="Copernicus-Book"/>
              </a:defRPr>
            </a:lvl3pPr>
            <a:lvl4pPr marL="1600200" indent="-228600" algn="l" defTabSz="457200" rtl="0" eaLnBrk="1" latinLnBrk="0" hangingPunct="1">
              <a:spcBef>
                <a:spcPct val="20000"/>
              </a:spcBef>
              <a:buFont typeface="Arial"/>
              <a:buChar char="–"/>
              <a:defRPr sz="1800" kern="1200">
                <a:solidFill>
                  <a:schemeClr val="bg1">
                    <a:lumMod val="50000"/>
                  </a:schemeClr>
                </a:solidFill>
                <a:latin typeface="Copernicus-Book"/>
                <a:ea typeface="+mn-ea"/>
                <a:cs typeface="Copernicus-Book"/>
              </a:defRPr>
            </a:lvl4pPr>
            <a:lvl5pPr marL="2057400" indent="-228600" algn="l" defTabSz="457200" rtl="0" eaLnBrk="1" latinLnBrk="0" hangingPunct="1">
              <a:spcBef>
                <a:spcPct val="20000"/>
              </a:spcBef>
              <a:buFont typeface="Arial"/>
              <a:buChar char="»"/>
              <a:defRPr sz="1800" kern="1200">
                <a:solidFill>
                  <a:schemeClr val="bg1">
                    <a:lumMod val="50000"/>
                  </a:schemeClr>
                </a:solidFill>
                <a:latin typeface="Copernicus-Book"/>
                <a:ea typeface="+mn-ea"/>
                <a:cs typeface="Copernicus-Book"/>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dirty="0">
                <a:solidFill>
                  <a:prstClr val="white"/>
                </a:solidFill>
              </a:rPr>
              <a:t>Circle icons should be use when using 4 or less.</a:t>
            </a:r>
          </a:p>
        </p:txBody>
      </p:sp>
      <p:sp>
        <p:nvSpPr>
          <p:cNvPr id="112" name="Title 3"/>
          <p:cNvSpPr txBox="1">
            <a:spLocks/>
          </p:cNvSpPr>
          <p:nvPr/>
        </p:nvSpPr>
        <p:spPr>
          <a:xfrm>
            <a:off x="220296" y="349383"/>
            <a:ext cx="8686351" cy="419188"/>
          </a:xfrm>
          <a:prstGeom prst="rect">
            <a:avLst/>
          </a:prstGeom>
        </p:spPr>
        <p:txBody>
          <a:bodyPr>
            <a:noAutofit/>
          </a:bodyPr>
          <a:lstStyle>
            <a:lvl1pPr algn="l" defTabSz="457200" rtl="0" eaLnBrk="1" latinLnBrk="0" hangingPunct="1">
              <a:spcBef>
                <a:spcPct val="0"/>
              </a:spcBef>
              <a:buNone/>
              <a:defRPr sz="3600" kern="1200" spc="-150">
                <a:solidFill>
                  <a:srgbClr val="232325"/>
                </a:solidFill>
                <a:latin typeface="HUGE Avant Garde Bold"/>
                <a:ea typeface="+mj-ea"/>
                <a:cs typeface="HUGE Avant Garde Bold"/>
              </a:defRPr>
            </a:lvl1pPr>
          </a:lstStyle>
          <a:p>
            <a:pPr algn="ctr"/>
            <a:r>
              <a:rPr lang="en-US" sz="3200" dirty="0" smtClean="0">
                <a:solidFill>
                  <a:prstClr val="white"/>
                </a:solidFill>
              </a:rPr>
              <a:t>General Icons 1</a:t>
            </a:r>
            <a:endParaRPr lang="en-US" sz="3200" dirty="0">
              <a:solidFill>
                <a:prstClr val="white"/>
              </a:solidFill>
            </a:endParaRPr>
          </a:p>
        </p:txBody>
      </p:sp>
      <p:grpSp>
        <p:nvGrpSpPr>
          <p:cNvPr id="5" name="Group 4"/>
          <p:cNvGrpSpPr/>
          <p:nvPr/>
        </p:nvGrpSpPr>
        <p:grpSpPr>
          <a:xfrm>
            <a:off x="551586" y="1622859"/>
            <a:ext cx="914400" cy="914400"/>
            <a:chOff x="551586" y="1622859"/>
            <a:chExt cx="914400" cy="914400"/>
          </a:xfrm>
        </p:grpSpPr>
        <p:pic>
          <p:nvPicPr>
            <p:cNvPr id="67" name="Picture 6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9508" y="1835302"/>
              <a:ext cx="458556" cy="461270"/>
            </a:xfrm>
            <a:prstGeom prst="rect">
              <a:avLst/>
            </a:prstGeom>
          </p:spPr>
        </p:pic>
        <p:pic>
          <p:nvPicPr>
            <p:cNvPr id="25" name="Picture 2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1586" y="1622859"/>
              <a:ext cx="914400" cy="914400"/>
            </a:xfrm>
            <a:prstGeom prst="rect">
              <a:avLst/>
            </a:prstGeom>
          </p:spPr>
        </p:pic>
      </p:grpSp>
      <p:grpSp>
        <p:nvGrpSpPr>
          <p:cNvPr id="24" name="Group 23"/>
          <p:cNvGrpSpPr/>
          <p:nvPr/>
        </p:nvGrpSpPr>
        <p:grpSpPr>
          <a:xfrm>
            <a:off x="1740013" y="1622859"/>
            <a:ext cx="914400" cy="914400"/>
            <a:chOff x="1740013" y="1622859"/>
            <a:chExt cx="914400" cy="914400"/>
          </a:xfrm>
        </p:grpSpPr>
        <p:pic>
          <p:nvPicPr>
            <p:cNvPr id="68" name="Picture 6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35374" y="1898763"/>
              <a:ext cx="523677" cy="442276"/>
            </a:xfrm>
            <a:prstGeom prst="rect">
              <a:avLst/>
            </a:prstGeom>
          </p:spPr>
        </p:pic>
        <p:pic>
          <p:nvPicPr>
            <p:cNvPr id="26" name="Picture 2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40013" y="1622859"/>
              <a:ext cx="914400" cy="914400"/>
            </a:xfrm>
            <a:prstGeom prst="rect">
              <a:avLst/>
            </a:prstGeom>
          </p:spPr>
        </p:pic>
      </p:grpSp>
      <p:grpSp>
        <p:nvGrpSpPr>
          <p:cNvPr id="23" name="Group 22"/>
          <p:cNvGrpSpPr/>
          <p:nvPr/>
        </p:nvGrpSpPr>
        <p:grpSpPr>
          <a:xfrm>
            <a:off x="2928440" y="1622859"/>
            <a:ext cx="914400" cy="914400"/>
            <a:chOff x="2928440" y="1622859"/>
            <a:chExt cx="914400" cy="914400"/>
          </a:xfrm>
        </p:grpSpPr>
        <p:pic>
          <p:nvPicPr>
            <p:cNvPr id="134" name="Picture 13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26515" y="1810724"/>
              <a:ext cx="520964" cy="520964"/>
            </a:xfrm>
            <a:prstGeom prst="rect">
              <a:avLst/>
            </a:prstGeom>
          </p:spPr>
        </p:pic>
        <p:pic>
          <p:nvPicPr>
            <p:cNvPr id="27" name="Picture 2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28440" y="1622859"/>
              <a:ext cx="914400" cy="914400"/>
            </a:xfrm>
            <a:prstGeom prst="rect">
              <a:avLst/>
            </a:prstGeom>
          </p:spPr>
        </p:pic>
      </p:grpSp>
      <p:grpSp>
        <p:nvGrpSpPr>
          <p:cNvPr id="20" name="Group 19"/>
          <p:cNvGrpSpPr/>
          <p:nvPr/>
        </p:nvGrpSpPr>
        <p:grpSpPr>
          <a:xfrm>
            <a:off x="4116867" y="1622859"/>
            <a:ext cx="914400" cy="914400"/>
            <a:chOff x="4116867" y="1622859"/>
            <a:chExt cx="914400" cy="914400"/>
          </a:xfrm>
        </p:grpSpPr>
        <p:pic>
          <p:nvPicPr>
            <p:cNvPr id="135" name="Picture 13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800000">
              <a:off x="4428004" y="1792626"/>
              <a:ext cx="292128" cy="578234"/>
            </a:xfrm>
            <a:prstGeom prst="rect">
              <a:avLst/>
            </a:prstGeom>
          </p:spPr>
        </p:pic>
        <p:pic>
          <p:nvPicPr>
            <p:cNvPr id="28" name="Picture 2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16867" y="1622859"/>
              <a:ext cx="914400" cy="914400"/>
            </a:xfrm>
            <a:prstGeom prst="rect">
              <a:avLst/>
            </a:prstGeom>
          </p:spPr>
        </p:pic>
      </p:grpSp>
      <p:grpSp>
        <p:nvGrpSpPr>
          <p:cNvPr id="19" name="Group 18"/>
          <p:cNvGrpSpPr/>
          <p:nvPr/>
        </p:nvGrpSpPr>
        <p:grpSpPr>
          <a:xfrm>
            <a:off x="5305294" y="1624091"/>
            <a:ext cx="914400" cy="914400"/>
            <a:chOff x="5305294" y="1624091"/>
            <a:chExt cx="914400" cy="914400"/>
          </a:xfrm>
        </p:grpSpPr>
        <p:pic>
          <p:nvPicPr>
            <p:cNvPr id="136" name="Picture 13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526197" y="1876054"/>
              <a:ext cx="472594" cy="411378"/>
            </a:xfrm>
            <a:prstGeom prst="rect">
              <a:avLst/>
            </a:prstGeom>
          </p:spPr>
        </p:pic>
        <p:pic>
          <p:nvPicPr>
            <p:cNvPr id="29" name="Picture 2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05294" y="1624091"/>
              <a:ext cx="914400" cy="914400"/>
            </a:xfrm>
            <a:prstGeom prst="rect">
              <a:avLst/>
            </a:prstGeom>
          </p:spPr>
        </p:pic>
      </p:grpSp>
      <p:grpSp>
        <p:nvGrpSpPr>
          <p:cNvPr id="16" name="Group 15"/>
          <p:cNvGrpSpPr/>
          <p:nvPr/>
        </p:nvGrpSpPr>
        <p:grpSpPr>
          <a:xfrm>
            <a:off x="6493721" y="1622859"/>
            <a:ext cx="914400" cy="914400"/>
            <a:chOff x="6493721" y="1622859"/>
            <a:chExt cx="914400" cy="914400"/>
          </a:xfrm>
        </p:grpSpPr>
        <p:pic>
          <p:nvPicPr>
            <p:cNvPr id="137" name="Picture 13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717165" y="1839701"/>
              <a:ext cx="474521" cy="474521"/>
            </a:xfrm>
            <a:prstGeom prst="rect">
              <a:avLst/>
            </a:prstGeom>
          </p:spPr>
        </p:pic>
        <p:pic>
          <p:nvPicPr>
            <p:cNvPr id="30" name="Picture 2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93721" y="1622859"/>
              <a:ext cx="914400" cy="914400"/>
            </a:xfrm>
            <a:prstGeom prst="rect">
              <a:avLst/>
            </a:prstGeom>
          </p:spPr>
        </p:pic>
      </p:grpSp>
      <p:grpSp>
        <p:nvGrpSpPr>
          <p:cNvPr id="15" name="Group 14"/>
          <p:cNvGrpSpPr/>
          <p:nvPr/>
        </p:nvGrpSpPr>
        <p:grpSpPr>
          <a:xfrm>
            <a:off x="7682150" y="1624091"/>
            <a:ext cx="914400" cy="914400"/>
            <a:chOff x="7682150" y="1624091"/>
            <a:chExt cx="914400" cy="914400"/>
          </a:xfrm>
        </p:grpSpPr>
        <p:pic>
          <p:nvPicPr>
            <p:cNvPr id="138" name="Picture 13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906910" y="1847946"/>
              <a:ext cx="467592" cy="467592"/>
            </a:xfrm>
            <a:prstGeom prst="rect">
              <a:avLst/>
            </a:prstGeom>
          </p:spPr>
        </p:pic>
        <p:pic>
          <p:nvPicPr>
            <p:cNvPr id="31" name="Picture 3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82150" y="1624091"/>
              <a:ext cx="914400" cy="914400"/>
            </a:xfrm>
            <a:prstGeom prst="rect">
              <a:avLst/>
            </a:prstGeom>
          </p:spPr>
        </p:pic>
      </p:grpSp>
      <p:grpSp>
        <p:nvGrpSpPr>
          <p:cNvPr id="6" name="Group 5"/>
          <p:cNvGrpSpPr/>
          <p:nvPr/>
        </p:nvGrpSpPr>
        <p:grpSpPr>
          <a:xfrm>
            <a:off x="551586" y="2828384"/>
            <a:ext cx="914400" cy="914400"/>
            <a:chOff x="551586" y="2828384"/>
            <a:chExt cx="914400" cy="914400"/>
          </a:xfrm>
        </p:grpSpPr>
        <p:pic>
          <p:nvPicPr>
            <p:cNvPr id="139" name="Picture 138"/>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49661" y="3026459"/>
              <a:ext cx="520964" cy="520964"/>
            </a:xfrm>
            <a:prstGeom prst="rect">
              <a:avLst/>
            </a:prstGeom>
          </p:spPr>
        </p:pic>
        <p:pic>
          <p:nvPicPr>
            <p:cNvPr id="32" name="Picture 3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1586" y="2828384"/>
              <a:ext cx="914400" cy="914400"/>
            </a:xfrm>
            <a:prstGeom prst="rect">
              <a:avLst/>
            </a:prstGeom>
          </p:spPr>
        </p:pic>
      </p:grpSp>
      <p:grpSp>
        <p:nvGrpSpPr>
          <p:cNvPr id="46" name="Group 45"/>
          <p:cNvGrpSpPr/>
          <p:nvPr/>
        </p:nvGrpSpPr>
        <p:grpSpPr>
          <a:xfrm>
            <a:off x="1740013" y="2828384"/>
            <a:ext cx="914400" cy="914400"/>
            <a:chOff x="1740013" y="2828384"/>
            <a:chExt cx="914400" cy="914400"/>
          </a:xfrm>
        </p:grpSpPr>
        <p:pic>
          <p:nvPicPr>
            <p:cNvPr id="140" name="Picture 139"/>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014062" y="3026458"/>
              <a:ext cx="366302" cy="518250"/>
            </a:xfrm>
            <a:prstGeom prst="rect">
              <a:avLst/>
            </a:prstGeom>
          </p:spPr>
        </p:pic>
        <p:pic>
          <p:nvPicPr>
            <p:cNvPr id="33" name="Picture 3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40013" y="2828384"/>
              <a:ext cx="914400" cy="914400"/>
            </a:xfrm>
            <a:prstGeom prst="rect">
              <a:avLst/>
            </a:prstGeom>
          </p:spPr>
        </p:pic>
      </p:grpSp>
      <p:grpSp>
        <p:nvGrpSpPr>
          <p:cNvPr id="22" name="Group 21"/>
          <p:cNvGrpSpPr/>
          <p:nvPr/>
        </p:nvGrpSpPr>
        <p:grpSpPr>
          <a:xfrm>
            <a:off x="2928440" y="2828384"/>
            <a:ext cx="914400" cy="914400"/>
            <a:chOff x="2928440" y="2828384"/>
            <a:chExt cx="914400" cy="914400"/>
          </a:xfrm>
        </p:grpSpPr>
        <p:pic>
          <p:nvPicPr>
            <p:cNvPr id="141" name="Picture 140"/>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164739" y="3098929"/>
              <a:ext cx="428710" cy="428710"/>
            </a:xfrm>
            <a:prstGeom prst="rect">
              <a:avLst/>
            </a:prstGeom>
          </p:spPr>
        </p:pic>
        <p:pic>
          <p:nvPicPr>
            <p:cNvPr id="34" name="Picture 3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28440" y="2828384"/>
              <a:ext cx="914400" cy="914400"/>
            </a:xfrm>
            <a:prstGeom prst="rect">
              <a:avLst/>
            </a:prstGeom>
          </p:spPr>
        </p:pic>
      </p:grpSp>
      <p:grpSp>
        <p:nvGrpSpPr>
          <p:cNvPr id="21" name="Group 20"/>
          <p:cNvGrpSpPr/>
          <p:nvPr/>
        </p:nvGrpSpPr>
        <p:grpSpPr>
          <a:xfrm>
            <a:off x="4116867" y="2828384"/>
            <a:ext cx="914400" cy="914400"/>
            <a:chOff x="4116867" y="2828384"/>
            <a:chExt cx="914400" cy="914400"/>
          </a:xfrm>
        </p:grpSpPr>
        <p:pic>
          <p:nvPicPr>
            <p:cNvPr id="142" name="Picture 141"/>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306238" y="3083016"/>
              <a:ext cx="538371" cy="426211"/>
            </a:xfrm>
            <a:prstGeom prst="rect">
              <a:avLst/>
            </a:prstGeom>
          </p:spPr>
        </p:pic>
        <p:pic>
          <p:nvPicPr>
            <p:cNvPr id="35" name="Picture 3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16867" y="2828384"/>
              <a:ext cx="914400" cy="914400"/>
            </a:xfrm>
            <a:prstGeom prst="rect">
              <a:avLst/>
            </a:prstGeom>
          </p:spPr>
        </p:pic>
      </p:grpSp>
      <p:grpSp>
        <p:nvGrpSpPr>
          <p:cNvPr id="18" name="Group 17"/>
          <p:cNvGrpSpPr/>
          <p:nvPr/>
        </p:nvGrpSpPr>
        <p:grpSpPr>
          <a:xfrm>
            <a:off x="5305294" y="2828384"/>
            <a:ext cx="914400" cy="914400"/>
            <a:chOff x="5305294" y="2828384"/>
            <a:chExt cx="914400" cy="914400"/>
          </a:xfrm>
        </p:grpSpPr>
        <p:pic>
          <p:nvPicPr>
            <p:cNvPr id="143" name="Picture 142"/>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592131" y="3057982"/>
              <a:ext cx="343438" cy="457917"/>
            </a:xfrm>
            <a:prstGeom prst="rect">
              <a:avLst/>
            </a:prstGeom>
          </p:spPr>
        </p:pic>
        <p:pic>
          <p:nvPicPr>
            <p:cNvPr id="36" name="Picture 3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05294" y="2828384"/>
              <a:ext cx="914400" cy="914400"/>
            </a:xfrm>
            <a:prstGeom prst="rect">
              <a:avLst/>
            </a:prstGeom>
          </p:spPr>
        </p:pic>
      </p:grpSp>
      <p:grpSp>
        <p:nvGrpSpPr>
          <p:cNvPr id="17" name="Group 16"/>
          <p:cNvGrpSpPr/>
          <p:nvPr/>
        </p:nvGrpSpPr>
        <p:grpSpPr>
          <a:xfrm>
            <a:off x="6493721" y="2828384"/>
            <a:ext cx="914400" cy="914400"/>
            <a:chOff x="6493721" y="2828384"/>
            <a:chExt cx="914400" cy="914400"/>
          </a:xfrm>
        </p:grpSpPr>
        <p:pic>
          <p:nvPicPr>
            <p:cNvPr id="144" name="Picture 143"/>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6689505" y="3050225"/>
              <a:ext cx="462324" cy="462324"/>
            </a:xfrm>
            <a:prstGeom prst="rect">
              <a:avLst/>
            </a:prstGeom>
          </p:spPr>
        </p:pic>
        <p:pic>
          <p:nvPicPr>
            <p:cNvPr id="37" name="Picture 3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93721" y="2828384"/>
              <a:ext cx="914400" cy="914400"/>
            </a:xfrm>
            <a:prstGeom prst="rect">
              <a:avLst/>
            </a:prstGeom>
          </p:spPr>
        </p:pic>
      </p:grpSp>
      <p:grpSp>
        <p:nvGrpSpPr>
          <p:cNvPr id="14" name="Group 13"/>
          <p:cNvGrpSpPr/>
          <p:nvPr/>
        </p:nvGrpSpPr>
        <p:grpSpPr>
          <a:xfrm>
            <a:off x="7682150" y="2828384"/>
            <a:ext cx="914400" cy="914400"/>
            <a:chOff x="7682150" y="2828384"/>
            <a:chExt cx="914400" cy="914400"/>
          </a:xfrm>
        </p:grpSpPr>
        <p:pic>
          <p:nvPicPr>
            <p:cNvPr id="145" name="Picture 144"/>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7950771" y="3030730"/>
              <a:ext cx="379869" cy="504683"/>
            </a:xfrm>
            <a:prstGeom prst="rect">
              <a:avLst/>
            </a:prstGeom>
          </p:spPr>
        </p:pic>
        <p:pic>
          <p:nvPicPr>
            <p:cNvPr id="38" name="Picture 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82150" y="2828384"/>
              <a:ext cx="914400" cy="914400"/>
            </a:xfrm>
            <a:prstGeom prst="rect">
              <a:avLst/>
            </a:prstGeom>
          </p:spPr>
        </p:pic>
      </p:grpSp>
      <p:grpSp>
        <p:nvGrpSpPr>
          <p:cNvPr id="9" name="Group 8"/>
          <p:cNvGrpSpPr/>
          <p:nvPr/>
        </p:nvGrpSpPr>
        <p:grpSpPr>
          <a:xfrm>
            <a:off x="2928440" y="4015666"/>
            <a:ext cx="914400" cy="914400"/>
            <a:chOff x="2928440" y="4015666"/>
            <a:chExt cx="914400" cy="914400"/>
          </a:xfrm>
        </p:grpSpPr>
        <p:pic>
          <p:nvPicPr>
            <p:cNvPr id="147" name="Picture 146"/>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3156362" y="4274227"/>
              <a:ext cx="458556" cy="401576"/>
            </a:xfrm>
            <a:prstGeom prst="rect">
              <a:avLst/>
            </a:prstGeom>
          </p:spPr>
        </p:pic>
        <p:pic>
          <p:nvPicPr>
            <p:cNvPr id="39" name="Picture 3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28440" y="4015666"/>
              <a:ext cx="914400" cy="914400"/>
            </a:xfrm>
            <a:prstGeom prst="rect">
              <a:avLst/>
            </a:prstGeom>
          </p:spPr>
        </p:pic>
      </p:grpSp>
      <p:grpSp>
        <p:nvGrpSpPr>
          <p:cNvPr id="10" name="Group 9"/>
          <p:cNvGrpSpPr/>
          <p:nvPr/>
        </p:nvGrpSpPr>
        <p:grpSpPr>
          <a:xfrm>
            <a:off x="4116867" y="4015666"/>
            <a:ext cx="914400" cy="914400"/>
            <a:chOff x="4116867" y="4015666"/>
            <a:chExt cx="914400" cy="914400"/>
          </a:xfrm>
        </p:grpSpPr>
        <p:pic>
          <p:nvPicPr>
            <p:cNvPr id="146" name="Picture 145"/>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4378351" y="4280577"/>
              <a:ext cx="390723" cy="390723"/>
            </a:xfrm>
            <a:prstGeom prst="rect">
              <a:avLst/>
            </a:prstGeom>
          </p:spPr>
        </p:pic>
        <p:pic>
          <p:nvPicPr>
            <p:cNvPr id="40" name="Picture 3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16867" y="4015666"/>
              <a:ext cx="914400" cy="914400"/>
            </a:xfrm>
            <a:prstGeom prst="rect">
              <a:avLst/>
            </a:prstGeom>
          </p:spPr>
        </p:pic>
      </p:grpSp>
      <p:grpSp>
        <p:nvGrpSpPr>
          <p:cNvPr id="11" name="Group 10"/>
          <p:cNvGrpSpPr/>
          <p:nvPr/>
        </p:nvGrpSpPr>
        <p:grpSpPr>
          <a:xfrm>
            <a:off x="5305294" y="4015666"/>
            <a:ext cx="914400" cy="914400"/>
            <a:chOff x="5305294" y="4015666"/>
            <a:chExt cx="914400" cy="914400"/>
          </a:xfrm>
        </p:grpSpPr>
        <p:pic>
          <p:nvPicPr>
            <p:cNvPr id="149" name="Picture 148"/>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5601049" y="4214534"/>
              <a:ext cx="325602" cy="520963"/>
            </a:xfrm>
            <a:prstGeom prst="rect">
              <a:avLst/>
            </a:prstGeom>
          </p:spPr>
        </p:pic>
        <p:pic>
          <p:nvPicPr>
            <p:cNvPr id="41" name="Picture 4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05294" y="4015666"/>
              <a:ext cx="914400" cy="914400"/>
            </a:xfrm>
            <a:prstGeom prst="rect">
              <a:avLst/>
            </a:prstGeom>
          </p:spPr>
        </p:pic>
      </p:grpSp>
      <p:grpSp>
        <p:nvGrpSpPr>
          <p:cNvPr id="8" name="Group 7"/>
          <p:cNvGrpSpPr/>
          <p:nvPr/>
        </p:nvGrpSpPr>
        <p:grpSpPr>
          <a:xfrm>
            <a:off x="1740013" y="4015666"/>
            <a:ext cx="914400" cy="914400"/>
            <a:chOff x="1740013" y="4015666"/>
            <a:chExt cx="914400" cy="914400"/>
          </a:xfrm>
        </p:grpSpPr>
        <p:pic>
          <p:nvPicPr>
            <p:cNvPr id="148" name="Picture 147"/>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1976076" y="4314690"/>
              <a:ext cx="442275" cy="333742"/>
            </a:xfrm>
            <a:prstGeom prst="rect">
              <a:avLst/>
            </a:prstGeom>
          </p:spPr>
        </p:pic>
        <p:pic>
          <p:nvPicPr>
            <p:cNvPr id="42" name="Picture 4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40013" y="4015666"/>
              <a:ext cx="914400" cy="914400"/>
            </a:xfrm>
            <a:prstGeom prst="rect">
              <a:avLst/>
            </a:prstGeom>
          </p:spPr>
        </p:pic>
      </p:grpSp>
      <p:grpSp>
        <p:nvGrpSpPr>
          <p:cNvPr id="12" name="Group 11"/>
          <p:cNvGrpSpPr/>
          <p:nvPr/>
        </p:nvGrpSpPr>
        <p:grpSpPr>
          <a:xfrm>
            <a:off x="6493721" y="4015666"/>
            <a:ext cx="914400" cy="914400"/>
            <a:chOff x="6493721" y="4015666"/>
            <a:chExt cx="914400" cy="914400"/>
          </a:xfrm>
        </p:grpSpPr>
        <p:pic>
          <p:nvPicPr>
            <p:cNvPr id="150" name="Picture 149"/>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6685647" y="4254201"/>
              <a:ext cx="530547" cy="383673"/>
            </a:xfrm>
            <a:prstGeom prst="rect">
              <a:avLst/>
            </a:prstGeom>
          </p:spPr>
        </p:pic>
        <p:pic>
          <p:nvPicPr>
            <p:cNvPr id="43" name="Picture 4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93721" y="4015666"/>
              <a:ext cx="914400" cy="914400"/>
            </a:xfrm>
            <a:prstGeom prst="rect">
              <a:avLst/>
            </a:prstGeom>
          </p:spPr>
        </p:pic>
      </p:grpSp>
      <p:grpSp>
        <p:nvGrpSpPr>
          <p:cNvPr id="13" name="Group 12"/>
          <p:cNvGrpSpPr/>
          <p:nvPr/>
        </p:nvGrpSpPr>
        <p:grpSpPr>
          <a:xfrm>
            <a:off x="7682150" y="4015666"/>
            <a:ext cx="914400" cy="914400"/>
            <a:chOff x="7682150" y="4015666"/>
            <a:chExt cx="914400" cy="914400"/>
          </a:xfrm>
        </p:grpSpPr>
        <p:pic>
          <p:nvPicPr>
            <p:cNvPr id="151" name="Picture 150"/>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7915498" y="4249807"/>
              <a:ext cx="447703" cy="447703"/>
            </a:xfrm>
            <a:prstGeom prst="rect">
              <a:avLst/>
            </a:prstGeom>
          </p:spPr>
        </p:pic>
        <p:pic>
          <p:nvPicPr>
            <p:cNvPr id="44" name="Picture 4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82150" y="4015666"/>
              <a:ext cx="914400" cy="914400"/>
            </a:xfrm>
            <a:prstGeom prst="rect">
              <a:avLst/>
            </a:prstGeom>
          </p:spPr>
        </p:pic>
      </p:grpSp>
      <p:grpSp>
        <p:nvGrpSpPr>
          <p:cNvPr id="7" name="Group 6"/>
          <p:cNvGrpSpPr/>
          <p:nvPr/>
        </p:nvGrpSpPr>
        <p:grpSpPr>
          <a:xfrm>
            <a:off x="551586" y="4015666"/>
            <a:ext cx="914400" cy="914400"/>
            <a:chOff x="551586" y="4015666"/>
            <a:chExt cx="914400" cy="914400"/>
          </a:xfrm>
        </p:grpSpPr>
        <p:pic>
          <p:nvPicPr>
            <p:cNvPr id="152" name="Picture 151"/>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787648" y="4252521"/>
              <a:ext cx="444990" cy="444990"/>
            </a:xfrm>
            <a:prstGeom prst="rect">
              <a:avLst/>
            </a:prstGeom>
          </p:spPr>
        </p:pic>
        <p:pic>
          <p:nvPicPr>
            <p:cNvPr id="45" name="Picture 4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1586" y="4015666"/>
              <a:ext cx="914400" cy="914400"/>
            </a:xfrm>
            <a:prstGeom prst="rect">
              <a:avLst/>
            </a:prstGeom>
          </p:spPr>
        </p:pic>
      </p:grpSp>
    </p:spTree>
    <p:extLst>
      <p:ext uri="{BB962C8B-B14F-4D97-AF65-F5344CB8AC3E}">
        <p14:creationId xmlns:p14="http://schemas.microsoft.com/office/powerpoint/2010/main" val="42030076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Text Placeholder 1"/>
          <p:cNvSpPr txBox="1">
            <a:spLocks/>
          </p:cNvSpPr>
          <p:nvPr/>
        </p:nvSpPr>
        <p:spPr>
          <a:xfrm>
            <a:off x="220296" y="858003"/>
            <a:ext cx="8686351" cy="294337"/>
          </a:xfrm>
          <a:prstGeom prst="rect">
            <a:avLst/>
          </a:prstGeom>
        </p:spPr>
        <p:txBody>
          <a:bodyPr/>
          <a:lstStyle>
            <a:lvl1pPr marL="0" indent="0" algn="l" defTabSz="457200" rtl="0" eaLnBrk="1" latinLnBrk="0" hangingPunct="1">
              <a:spcBef>
                <a:spcPct val="20000"/>
              </a:spcBef>
              <a:buFont typeface="Arial"/>
              <a:buNone/>
              <a:defRPr sz="1800" kern="1200" spc="0">
                <a:solidFill>
                  <a:srgbClr val="232325"/>
                </a:solidFill>
                <a:latin typeface="Copernicus-Book"/>
                <a:ea typeface="+mn-ea"/>
                <a:cs typeface="Copernicus-Book"/>
              </a:defRPr>
            </a:lvl1pPr>
            <a:lvl2pPr marL="742950" indent="-285750" algn="l" defTabSz="457200" rtl="0" eaLnBrk="1" latinLnBrk="0" hangingPunct="1">
              <a:spcBef>
                <a:spcPct val="20000"/>
              </a:spcBef>
              <a:buFont typeface="Arial"/>
              <a:buChar char="–"/>
              <a:defRPr sz="1800" kern="1200">
                <a:solidFill>
                  <a:schemeClr val="bg1">
                    <a:lumMod val="50000"/>
                  </a:schemeClr>
                </a:solidFill>
                <a:latin typeface="Copernicus-Book"/>
                <a:ea typeface="+mn-ea"/>
                <a:cs typeface="Copernicus-Book"/>
              </a:defRPr>
            </a:lvl2pPr>
            <a:lvl3pPr marL="1143000" indent="-228600" algn="l" defTabSz="457200" rtl="0" eaLnBrk="1" latinLnBrk="0" hangingPunct="1">
              <a:spcBef>
                <a:spcPct val="20000"/>
              </a:spcBef>
              <a:buFont typeface="Arial"/>
              <a:buChar char="•"/>
              <a:defRPr sz="1800" kern="1200">
                <a:solidFill>
                  <a:schemeClr val="bg1">
                    <a:lumMod val="50000"/>
                  </a:schemeClr>
                </a:solidFill>
                <a:latin typeface="Copernicus-Book"/>
                <a:ea typeface="+mn-ea"/>
                <a:cs typeface="Copernicus-Book"/>
              </a:defRPr>
            </a:lvl3pPr>
            <a:lvl4pPr marL="1600200" indent="-228600" algn="l" defTabSz="457200" rtl="0" eaLnBrk="1" latinLnBrk="0" hangingPunct="1">
              <a:spcBef>
                <a:spcPct val="20000"/>
              </a:spcBef>
              <a:buFont typeface="Arial"/>
              <a:buChar char="–"/>
              <a:defRPr sz="1800" kern="1200">
                <a:solidFill>
                  <a:schemeClr val="bg1">
                    <a:lumMod val="50000"/>
                  </a:schemeClr>
                </a:solidFill>
                <a:latin typeface="Copernicus-Book"/>
                <a:ea typeface="+mn-ea"/>
                <a:cs typeface="Copernicus-Book"/>
              </a:defRPr>
            </a:lvl4pPr>
            <a:lvl5pPr marL="2057400" indent="-228600" algn="l" defTabSz="457200" rtl="0" eaLnBrk="1" latinLnBrk="0" hangingPunct="1">
              <a:spcBef>
                <a:spcPct val="20000"/>
              </a:spcBef>
              <a:buFont typeface="Arial"/>
              <a:buChar char="»"/>
              <a:defRPr sz="1800" kern="1200">
                <a:solidFill>
                  <a:schemeClr val="bg1">
                    <a:lumMod val="50000"/>
                  </a:schemeClr>
                </a:solidFill>
                <a:latin typeface="Copernicus-Book"/>
                <a:ea typeface="+mn-ea"/>
                <a:cs typeface="Copernicus-Book"/>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dirty="0">
                <a:solidFill>
                  <a:prstClr val="white"/>
                </a:solidFill>
              </a:rPr>
              <a:t>When there are too many icons drop the circle and keep it clean.</a:t>
            </a:r>
          </a:p>
        </p:txBody>
      </p:sp>
      <p:sp>
        <p:nvSpPr>
          <p:cNvPr id="112" name="Title 3"/>
          <p:cNvSpPr txBox="1">
            <a:spLocks/>
          </p:cNvSpPr>
          <p:nvPr/>
        </p:nvSpPr>
        <p:spPr>
          <a:xfrm>
            <a:off x="220296" y="349383"/>
            <a:ext cx="8686351" cy="419188"/>
          </a:xfrm>
          <a:prstGeom prst="rect">
            <a:avLst/>
          </a:prstGeom>
        </p:spPr>
        <p:txBody>
          <a:bodyPr>
            <a:noAutofit/>
          </a:bodyPr>
          <a:lstStyle>
            <a:lvl1pPr algn="l" defTabSz="457200" rtl="0" eaLnBrk="1" latinLnBrk="0" hangingPunct="1">
              <a:spcBef>
                <a:spcPct val="0"/>
              </a:spcBef>
              <a:buNone/>
              <a:defRPr sz="3600" kern="1200" spc="-150">
                <a:solidFill>
                  <a:srgbClr val="232325"/>
                </a:solidFill>
                <a:latin typeface="HUGE Avant Garde Bold"/>
                <a:ea typeface="+mj-ea"/>
                <a:cs typeface="HUGE Avant Garde Bold"/>
              </a:defRPr>
            </a:lvl1pPr>
          </a:lstStyle>
          <a:p>
            <a:pPr algn="ctr"/>
            <a:r>
              <a:rPr lang="en-US" sz="3200" dirty="0" smtClean="0">
                <a:solidFill>
                  <a:prstClr val="white"/>
                </a:solidFill>
              </a:rPr>
              <a:t>General Icons 1</a:t>
            </a:r>
            <a:endParaRPr lang="en-US" sz="3200" dirty="0">
              <a:solidFill>
                <a:prstClr val="white"/>
              </a:solidFill>
            </a:endParaRPr>
          </a:p>
        </p:txBody>
      </p:sp>
      <p:pic>
        <p:nvPicPr>
          <p:cNvPr id="67" name="Picture 6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9508" y="1835302"/>
            <a:ext cx="458556" cy="461270"/>
          </a:xfrm>
          <a:prstGeom prst="rect">
            <a:avLst/>
          </a:prstGeom>
        </p:spPr>
      </p:pic>
      <p:pic>
        <p:nvPicPr>
          <p:cNvPr id="68" name="Picture 6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35374" y="1898763"/>
            <a:ext cx="523677" cy="442276"/>
          </a:xfrm>
          <a:prstGeom prst="rect">
            <a:avLst/>
          </a:prstGeom>
        </p:spPr>
      </p:pic>
      <p:pic>
        <p:nvPicPr>
          <p:cNvPr id="134" name="Picture 13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26515" y="1810724"/>
            <a:ext cx="520964" cy="520964"/>
          </a:xfrm>
          <a:prstGeom prst="rect">
            <a:avLst/>
          </a:prstGeom>
        </p:spPr>
      </p:pic>
      <p:pic>
        <p:nvPicPr>
          <p:cNvPr id="135" name="Picture 13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800000">
            <a:off x="4428004" y="1792626"/>
            <a:ext cx="292128" cy="578234"/>
          </a:xfrm>
          <a:prstGeom prst="rect">
            <a:avLst/>
          </a:prstGeom>
        </p:spPr>
      </p:pic>
      <p:pic>
        <p:nvPicPr>
          <p:cNvPr id="136" name="Picture 13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26197" y="1876054"/>
            <a:ext cx="472594" cy="411378"/>
          </a:xfrm>
          <a:prstGeom prst="rect">
            <a:avLst/>
          </a:prstGeom>
        </p:spPr>
      </p:pic>
      <p:pic>
        <p:nvPicPr>
          <p:cNvPr id="137" name="Picture 13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717165" y="1839701"/>
            <a:ext cx="474521" cy="474521"/>
          </a:xfrm>
          <a:prstGeom prst="rect">
            <a:avLst/>
          </a:prstGeom>
        </p:spPr>
      </p:pic>
      <p:pic>
        <p:nvPicPr>
          <p:cNvPr id="138" name="Picture 13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906910" y="1847946"/>
            <a:ext cx="467592" cy="467592"/>
          </a:xfrm>
          <a:prstGeom prst="rect">
            <a:avLst/>
          </a:prstGeom>
        </p:spPr>
      </p:pic>
      <p:pic>
        <p:nvPicPr>
          <p:cNvPr id="139" name="Picture 13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49661" y="3026459"/>
            <a:ext cx="520964" cy="520964"/>
          </a:xfrm>
          <a:prstGeom prst="rect">
            <a:avLst/>
          </a:prstGeom>
        </p:spPr>
      </p:pic>
      <p:pic>
        <p:nvPicPr>
          <p:cNvPr id="140" name="Picture 139"/>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014062" y="3026458"/>
            <a:ext cx="366302" cy="518250"/>
          </a:xfrm>
          <a:prstGeom prst="rect">
            <a:avLst/>
          </a:prstGeom>
        </p:spPr>
      </p:pic>
      <p:pic>
        <p:nvPicPr>
          <p:cNvPr id="141" name="Picture 140"/>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164739" y="3098929"/>
            <a:ext cx="428710" cy="428710"/>
          </a:xfrm>
          <a:prstGeom prst="rect">
            <a:avLst/>
          </a:prstGeom>
        </p:spPr>
      </p:pic>
      <p:pic>
        <p:nvPicPr>
          <p:cNvPr id="142" name="Picture 141"/>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306238" y="3083016"/>
            <a:ext cx="538371" cy="426211"/>
          </a:xfrm>
          <a:prstGeom prst="rect">
            <a:avLst/>
          </a:prstGeom>
        </p:spPr>
      </p:pic>
      <p:pic>
        <p:nvPicPr>
          <p:cNvPr id="143" name="Picture 142"/>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592131" y="3057982"/>
            <a:ext cx="343438" cy="457917"/>
          </a:xfrm>
          <a:prstGeom prst="rect">
            <a:avLst/>
          </a:prstGeom>
        </p:spPr>
      </p:pic>
      <p:pic>
        <p:nvPicPr>
          <p:cNvPr id="144" name="Picture 143"/>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689505" y="3050225"/>
            <a:ext cx="462324" cy="462324"/>
          </a:xfrm>
          <a:prstGeom prst="rect">
            <a:avLst/>
          </a:prstGeom>
        </p:spPr>
      </p:pic>
      <p:pic>
        <p:nvPicPr>
          <p:cNvPr id="145" name="Picture 144"/>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7950771" y="3030730"/>
            <a:ext cx="379869" cy="504683"/>
          </a:xfrm>
          <a:prstGeom prst="rect">
            <a:avLst/>
          </a:prstGeom>
        </p:spPr>
      </p:pic>
      <p:pic>
        <p:nvPicPr>
          <p:cNvPr id="146" name="Picture 145"/>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4378351" y="4280577"/>
            <a:ext cx="390723" cy="390723"/>
          </a:xfrm>
          <a:prstGeom prst="rect">
            <a:avLst/>
          </a:prstGeom>
        </p:spPr>
      </p:pic>
      <p:pic>
        <p:nvPicPr>
          <p:cNvPr id="147" name="Picture 146"/>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3156362" y="4274227"/>
            <a:ext cx="458556" cy="401576"/>
          </a:xfrm>
          <a:prstGeom prst="rect">
            <a:avLst/>
          </a:prstGeom>
        </p:spPr>
      </p:pic>
      <p:pic>
        <p:nvPicPr>
          <p:cNvPr id="148" name="Picture 147"/>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976076" y="4314690"/>
            <a:ext cx="442275" cy="333742"/>
          </a:xfrm>
          <a:prstGeom prst="rect">
            <a:avLst/>
          </a:prstGeom>
        </p:spPr>
      </p:pic>
      <p:pic>
        <p:nvPicPr>
          <p:cNvPr id="149" name="Picture 148"/>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5601049" y="4214534"/>
            <a:ext cx="325602" cy="520963"/>
          </a:xfrm>
          <a:prstGeom prst="rect">
            <a:avLst/>
          </a:prstGeom>
        </p:spPr>
      </p:pic>
      <p:pic>
        <p:nvPicPr>
          <p:cNvPr id="150" name="Picture 149"/>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6685647" y="4254201"/>
            <a:ext cx="530547" cy="383673"/>
          </a:xfrm>
          <a:prstGeom prst="rect">
            <a:avLst/>
          </a:prstGeom>
        </p:spPr>
      </p:pic>
      <p:pic>
        <p:nvPicPr>
          <p:cNvPr id="151" name="Picture 150"/>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7915498" y="4249807"/>
            <a:ext cx="447703" cy="447703"/>
          </a:xfrm>
          <a:prstGeom prst="rect">
            <a:avLst/>
          </a:prstGeom>
        </p:spPr>
      </p:pic>
      <p:pic>
        <p:nvPicPr>
          <p:cNvPr id="152" name="Picture 151"/>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787648" y="4252521"/>
            <a:ext cx="444990" cy="444990"/>
          </a:xfrm>
          <a:prstGeom prst="rect">
            <a:avLst/>
          </a:prstGeom>
        </p:spPr>
      </p:pic>
    </p:spTree>
    <p:extLst>
      <p:ext uri="{BB962C8B-B14F-4D97-AF65-F5344CB8AC3E}">
        <p14:creationId xmlns:p14="http://schemas.microsoft.com/office/powerpoint/2010/main" val="27427790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8" name="Group 147"/>
          <p:cNvGrpSpPr>
            <a:grpSpLocks noChangeAspect="1"/>
          </p:cNvGrpSpPr>
          <p:nvPr/>
        </p:nvGrpSpPr>
        <p:grpSpPr>
          <a:xfrm>
            <a:off x="551586" y="4016459"/>
            <a:ext cx="914400" cy="914400"/>
            <a:chOff x="2425700" y="711200"/>
            <a:chExt cx="4279900" cy="4279900"/>
          </a:xfrm>
        </p:grpSpPr>
        <p:pic>
          <p:nvPicPr>
            <p:cNvPr id="149" name="Picture 148" descr="circle.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25700" y="711200"/>
              <a:ext cx="4279900" cy="4279900"/>
            </a:xfrm>
            <a:prstGeom prst="rect">
              <a:avLst/>
            </a:prstGeom>
          </p:spPr>
        </p:pic>
        <p:pic>
          <p:nvPicPr>
            <p:cNvPr id="150" name="Picture 149" descr="email.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56000" y="2005490"/>
              <a:ext cx="2019300" cy="1765300"/>
            </a:xfrm>
            <a:prstGeom prst="rect">
              <a:avLst/>
            </a:prstGeom>
          </p:spPr>
        </p:pic>
      </p:grpSp>
      <p:sp>
        <p:nvSpPr>
          <p:cNvPr id="160" name="Text Placeholder 1"/>
          <p:cNvSpPr txBox="1">
            <a:spLocks/>
          </p:cNvSpPr>
          <p:nvPr/>
        </p:nvSpPr>
        <p:spPr>
          <a:xfrm>
            <a:off x="220296" y="858003"/>
            <a:ext cx="8686351" cy="294337"/>
          </a:xfrm>
          <a:prstGeom prst="rect">
            <a:avLst/>
          </a:prstGeom>
        </p:spPr>
        <p:txBody>
          <a:bodyPr/>
          <a:lstStyle>
            <a:lvl1pPr marL="0" indent="0" algn="l" defTabSz="457200" rtl="0" eaLnBrk="1" latinLnBrk="0" hangingPunct="1">
              <a:spcBef>
                <a:spcPct val="20000"/>
              </a:spcBef>
              <a:buFont typeface="Arial"/>
              <a:buNone/>
              <a:defRPr sz="1800" kern="1200" spc="0">
                <a:solidFill>
                  <a:srgbClr val="232325"/>
                </a:solidFill>
                <a:latin typeface="Copernicus-Book"/>
                <a:ea typeface="+mn-ea"/>
                <a:cs typeface="Copernicus-Book"/>
              </a:defRPr>
            </a:lvl1pPr>
            <a:lvl2pPr marL="742950" indent="-285750" algn="l" defTabSz="457200" rtl="0" eaLnBrk="1" latinLnBrk="0" hangingPunct="1">
              <a:spcBef>
                <a:spcPct val="20000"/>
              </a:spcBef>
              <a:buFont typeface="Arial"/>
              <a:buChar char="–"/>
              <a:defRPr sz="1800" kern="1200">
                <a:solidFill>
                  <a:schemeClr val="bg1">
                    <a:lumMod val="50000"/>
                  </a:schemeClr>
                </a:solidFill>
                <a:latin typeface="Copernicus-Book"/>
                <a:ea typeface="+mn-ea"/>
                <a:cs typeface="Copernicus-Book"/>
              </a:defRPr>
            </a:lvl2pPr>
            <a:lvl3pPr marL="1143000" indent="-228600" algn="l" defTabSz="457200" rtl="0" eaLnBrk="1" latinLnBrk="0" hangingPunct="1">
              <a:spcBef>
                <a:spcPct val="20000"/>
              </a:spcBef>
              <a:buFont typeface="Arial"/>
              <a:buChar char="•"/>
              <a:defRPr sz="1800" kern="1200">
                <a:solidFill>
                  <a:schemeClr val="bg1">
                    <a:lumMod val="50000"/>
                  </a:schemeClr>
                </a:solidFill>
                <a:latin typeface="Copernicus-Book"/>
                <a:ea typeface="+mn-ea"/>
                <a:cs typeface="Copernicus-Book"/>
              </a:defRPr>
            </a:lvl3pPr>
            <a:lvl4pPr marL="1600200" indent="-228600" algn="l" defTabSz="457200" rtl="0" eaLnBrk="1" latinLnBrk="0" hangingPunct="1">
              <a:spcBef>
                <a:spcPct val="20000"/>
              </a:spcBef>
              <a:buFont typeface="Arial"/>
              <a:buChar char="–"/>
              <a:defRPr sz="1800" kern="1200">
                <a:solidFill>
                  <a:schemeClr val="bg1">
                    <a:lumMod val="50000"/>
                  </a:schemeClr>
                </a:solidFill>
                <a:latin typeface="Copernicus-Book"/>
                <a:ea typeface="+mn-ea"/>
                <a:cs typeface="Copernicus-Book"/>
              </a:defRPr>
            </a:lvl4pPr>
            <a:lvl5pPr marL="2057400" indent="-228600" algn="l" defTabSz="457200" rtl="0" eaLnBrk="1" latinLnBrk="0" hangingPunct="1">
              <a:spcBef>
                <a:spcPct val="20000"/>
              </a:spcBef>
              <a:buFont typeface="Arial"/>
              <a:buChar char="»"/>
              <a:defRPr sz="1800" kern="1200">
                <a:solidFill>
                  <a:schemeClr val="bg1">
                    <a:lumMod val="50000"/>
                  </a:schemeClr>
                </a:solidFill>
                <a:latin typeface="Copernicus-Book"/>
                <a:ea typeface="+mn-ea"/>
                <a:cs typeface="Copernicus-Book"/>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dirty="0"/>
              <a:t>Circle icons should be use when using 4 or less.</a:t>
            </a:r>
          </a:p>
        </p:txBody>
      </p:sp>
      <p:sp>
        <p:nvSpPr>
          <p:cNvPr id="161" name="Title 3"/>
          <p:cNvSpPr txBox="1">
            <a:spLocks/>
          </p:cNvSpPr>
          <p:nvPr/>
        </p:nvSpPr>
        <p:spPr>
          <a:xfrm>
            <a:off x="220296" y="349383"/>
            <a:ext cx="8686351" cy="419188"/>
          </a:xfrm>
          <a:prstGeom prst="rect">
            <a:avLst/>
          </a:prstGeom>
        </p:spPr>
        <p:txBody>
          <a:bodyPr>
            <a:noAutofit/>
          </a:bodyPr>
          <a:lstStyle>
            <a:lvl1pPr algn="l" defTabSz="457200" rtl="0" eaLnBrk="1" latinLnBrk="0" hangingPunct="1">
              <a:spcBef>
                <a:spcPct val="0"/>
              </a:spcBef>
              <a:buNone/>
              <a:defRPr sz="3600" kern="1200" spc="-150">
                <a:solidFill>
                  <a:srgbClr val="232325"/>
                </a:solidFill>
                <a:latin typeface="HUGE Avant Garde Bold"/>
                <a:ea typeface="+mj-ea"/>
                <a:cs typeface="HUGE Avant Garde Bold"/>
              </a:defRPr>
            </a:lvl1pPr>
          </a:lstStyle>
          <a:p>
            <a:pPr algn="ctr"/>
            <a:r>
              <a:rPr lang="en-US" sz="3200" dirty="0" smtClean="0"/>
              <a:t>General Icons 2</a:t>
            </a:r>
            <a:endParaRPr lang="en-US" sz="3200" dirty="0"/>
          </a:p>
        </p:txBody>
      </p:sp>
      <p:grpSp>
        <p:nvGrpSpPr>
          <p:cNvPr id="67" name="Group 66"/>
          <p:cNvGrpSpPr>
            <a:grpSpLocks noChangeAspect="1"/>
          </p:cNvGrpSpPr>
          <p:nvPr/>
        </p:nvGrpSpPr>
        <p:grpSpPr>
          <a:xfrm>
            <a:off x="550638" y="1623186"/>
            <a:ext cx="914400" cy="914400"/>
            <a:chOff x="2425700" y="711200"/>
            <a:chExt cx="4279900" cy="4279900"/>
          </a:xfrm>
        </p:grpSpPr>
        <p:pic>
          <p:nvPicPr>
            <p:cNvPr id="68" name="Picture 67" descr="circle.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25700" y="711200"/>
              <a:ext cx="4279900" cy="4279900"/>
            </a:xfrm>
            <a:prstGeom prst="rect">
              <a:avLst/>
            </a:prstGeom>
          </p:spPr>
        </p:pic>
        <p:pic>
          <p:nvPicPr>
            <p:cNvPr id="69" name="Picture 68" descr="clipboard.eps"/>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05200" y="1638300"/>
              <a:ext cx="2133600" cy="2438400"/>
            </a:xfrm>
            <a:prstGeom prst="rect">
              <a:avLst/>
            </a:prstGeom>
          </p:spPr>
        </p:pic>
      </p:grpSp>
      <p:grpSp>
        <p:nvGrpSpPr>
          <p:cNvPr id="70" name="Group 69"/>
          <p:cNvGrpSpPr>
            <a:grpSpLocks noChangeAspect="1"/>
          </p:cNvGrpSpPr>
          <p:nvPr/>
        </p:nvGrpSpPr>
        <p:grpSpPr>
          <a:xfrm>
            <a:off x="1740013" y="1623186"/>
            <a:ext cx="914400" cy="914400"/>
            <a:chOff x="2425700" y="711200"/>
            <a:chExt cx="4279900" cy="4279900"/>
          </a:xfrm>
        </p:grpSpPr>
        <p:pic>
          <p:nvPicPr>
            <p:cNvPr id="71" name="Picture 70" descr="circle.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25700" y="711200"/>
              <a:ext cx="4279900" cy="4279900"/>
            </a:xfrm>
            <a:prstGeom prst="rect">
              <a:avLst/>
            </a:prstGeom>
          </p:spPr>
        </p:pic>
        <p:pic>
          <p:nvPicPr>
            <p:cNvPr id="72" name="Picture 71" descr="measure.eps"/>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27024" y="1812524"/>
              <a:ext cx="2089952" cy="2089952"/>
            </a:xfrm>
            <a:prstGeom prst="rect">
              <a:avLst/>
            </a:prstGeom>
          </p:spPr>
        </p:pic>
      </p:grpSp>
      <p:grpSp>
        <p:nvGrpSpPr>
          <p:cNvPr id="58" name="Group 57"/>
          <p:cNvGrpSpPr/>
          <p:nvPr/>
        </p:nvGrpSpPr>
        <p:grpSpPr>
          <a:xfrm>
            <a:off x="4116867" y="1625600"/>
            <a:ext cx="914400" cy="914400"/>
            <a:chOff x="2425700" y="711200"/>
            <a:chExt cx="4279900" cy="4279900"/>
          </a:xfrm>
        </p:grpSpPr>
        <p:pic>
          <p:nvPicPr>
            <p:cNvPr id="59" name="Picture 58" descr="circle.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25700" y="711200"/>
              <a:ext cx="4279900" cy="4279900"/>
            </a:xfrm>
            <a:prstGeom prst="rect">
              <a:avLst/>
            </a:prstGeom>
          </p:spPr>
        </p:pic>
        <p:pic>
          <p:nvPicPr>
            <p:cNvPr id="60" name="Picture 59" descr="phone.eps"/>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57600" y="1638300"/>
              <a:ext cx="1828800" cy="2438400"/>
            </a:xfrm>
            <a:prstGeom prst="rect">
              <a:avLst/>
            </a:prstGeom>
          </p:spPr>
        </p:pic>
      </p:grpSp>
      <p:grpSp>
        <p:nvGrpSpPr>
          <p:cNvPr id="61" name="Group 60"/>
          <p:cNvGrpSpPr>
            <a:grpSpLocks noChangeAspect="1"/>
          </p:cNvGrpSpPr>
          <p:nvPr/>
        </p:nvGrpSpPr>
        <p:grpSpPr>
          <a:xfrm>
            <a:off x="5305294" y="1623186"/>
            <a:ext cx="914400" cy="914400"/>
            <a:chOff x="2425700" y="711200"/>
            <a:chExt cx="4279900" cy="4279900"/>
          </a:xfrm>
        </p:grpSpPr>
        <p:pic>
          <p:nvPicPr>
            <p:cNvPr id="62" name="Picture 61" descr="circle.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25700" y="711200"/>
              <a:ext cx="4279900" cy="4279900"/>
            </a:xfrm>
            <a:prstGeom prst="rect">
              <a:avLst/>
            </a:prstGeom>
          </p:spPr>
        </p:pic>
        <p:pic>
          <p:nvPicPr>
            <p:cNvPr id="63" name="Picture 62" descr="billboard.eps"/>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455120" y="1740620"/>
              <a:ext cx="2233760" cy="2233760"/>
            </a:xfrm>
            <a:prstGeom prst="rect">
              <a:avLst/>
            </a:prstGeom>
          </p:spPr>
        </p:pic>
      </p:grpSp>
      <p:grpSp>
        <p:nvGrpSpPr>
          <p:cNvPr id="64" name="Group 63"/>
          <p:cNvGrpSpPr>
            <a:grpSpLocks noChangeAspect="1"/>
          </p:cNvGrpSpPr>
          <p:nvPr/>
        </p:nvGrpSpPr>
        <p:grpSpPr>
          <a:xfrm>
            <a:off x="6493721" y="1625600"/>
            <a:ext cx="914400" cy="914400"/>
            <a:chOff x="2425700" y="711200"/>
            <a:chExt cx="4279900" cy="4279900"/>
          </a:xfrm>
        </p:grpSpPr>
        <p:pic>
          <p:nvPicPr>
            <p:cNvPr id="65" name="Picture 64" descr="circle.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25700" y="711200"/>
              <a:ext cx="4279900" cy="4279900"/>
            </a:xfrm>
            <a:prstGeom prst="rect">
              <a:avLst/>
            </a:prstGeom>
          </p:spPr>
        </p:pic>
        <p:pic>
          <p:nvPicPr>
            <p:cNvPr id="66" name="Picture 65" descr="computer.eps"/>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448641" y="1863732"/>
              <a:ext cx="2246718" cy="2246718"/>
            </a:xfrm>
            <a:prstGeom prst="rect">
              <a:avLst/>
            </a:prstGeom>
          </p:spPr>
        </p:pic>
      </p:grpSp>
      <p:grpSp>
        <p:nvGrpSpPr>
          <p:cNvPr id="76" name="Group 75"/>
          <p:cNvGrpSpPr>
            <a:grpSpLocks noChangeAspect="1"/>
          </p:cNvGrpSpPr>
          <p:nvPr/>
        </p:nvGrpSpPr>
        <p:grpSpPr>
          <a:xfrm>
            <a:off x="7681918" y="1623186"/>
            <a:ext cx="914400" cy="914400"/>
            <a:chOff x="2425700" y="711200"/>
            <a:chExt cx="4279900" cy="4279900"/>
          </a:xfrm>
        </p:grpSpPr>
        <p:pic>
          <p:nvPicPr>
            <p:cNvPr id="77" name="Picture 76" descr="circle.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25700" y="711200"/>
              <a:ext cx="4279900" cy="4279900"/>
            </a:xfrm>
            <a:prstGeom prst="rect">
              <a:avLst/>
            </a:prstGeom>
          </p:spPr>
        </p:pic>
        <p:pic>
          <p:nvPicPr>
            <p:cNvPr id="78" name="Picture 77" descr="airplane.eps"/>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289300" y="1516484"/>
              <a:ext cx="2565400" cy="2565400"/>
            </a:xfrm>
            <a:prstGeom prst="rect">
              <a:avLst/>
            </a:prstGeom>
          </p:spPr>
        </p:pic>
      </p:grpSp>
      <p:sp>
        <p:nvSpPr>
          <p:cNvPr id="2" name="TextBox 1"/>
          <p:cNvSpPr txBox="1"/>
          <p:nvPr/>
        </p:nvSpPr>
        <p:spPr>
          <a:xfrm>
            <a:off x="660895" y="926582"/>
            <a:ext cx="184666" cy="369332"/>
          </a:xfrm>
          <a:prstGeom prst="rect">
            <a:avLst/>
          </a:prstGeom>
          <a:noFill/>
        </p:spPr>
        <p:txBody>
          <a:bodyPr wrap="none" rtlCol="0">
            <a:spAutoFit/>
          </a:bodyPr>
          <a:lstStyle/>
          <a:p>
            <a:endParaRPr lang="en-US" dirty="0">
              <a:solidFill>
                <a:srgbClr val="232325"/>
              </a:solidFill>
              <a:latin typeface="Arial"/>
            </a:endParaRPr>
          </a:p>
        </p:txBody>
      </p:sp>
      <p:grpSp>
        <p:nvGrpSpPr>
          <p:cNvPr id="79" name="Group 78"/>
          <p:cNvGrpSpPr>
            <a:grpSpLocks noChangeAspect="1"/>
          </p:cNvGrpSpPr>
          <p:nvPr/>
        </p:nvGrpSpPr>
        <p:grpSpPr>
          <a:xfrm>
            <a:off x="550638" y="2816612"/>
            <a:ext cx="914400" cy="914400"/>
            <a:chOff x="2425700" y="711200"/>
            <a:chExt cx="4279900" cy="4279900"/>
          </a:xfrm>
        </p:grpSpPr>
        <p:pic>
          <p:nvPicPr>
            <p:cNvPr id="80" name="Picture 79" descr="circle.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25700" y="711200"/>
              <a:ext cx="4279900" cy="4279900"/>
            </a:xfrm>
            <a:prstGeom prst="rect">
              <a:avLst/>
            </a:prstGeom>
          </p:spPr>
        </p:pic>
        <p:pic>
          <p:nvPicPr>
            <p:cNvPr id="81" name="Picture 80" descr="magazine.eps"/>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417110" y="1794847"/>
              <a:ext cx="2309780" cy="2345870"/>
            </a:xfrm>
            <a:prstGeom prst="rect">
              <a:avLst/>
            </a:prstGeom>
          </p:spPr>
        </p:pic>
      </p:grpSp>
      <p:grpSp>
        <p:nvGrpSpPr>
          <p:cNvPr id="53" name="Group 52"/>
          <p:cNvGrpSpPr>
            <a:grpSpLocks noChangeAspect="1"/>
          </p:cNvGrpSpPr>
          <p:nvPr/>
        </p:nvGrpSpPr>
        <p:grpSpPr>
          <a:xfrm>
            <a:off x="1740013" y="2816612"/>
            <a:ext cx="914400" cy="914400"/>
            <a:chOff x="2425700" y="711200"/>
            <a:chExt cx="4279900" cy="4279900"/>
          </a:xfrm>
        </p:grpSpPr>
        <p:pic>
          <p:nvPicPr>
            <p:cNvPr id="54" name="Picture 53" descr="circle.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25700" y="711200"/>
              <a:ext cx="4279900" cy="4279900"/>
            </a:xfrm>
            <a:prstGeom prst="rect">
              <a:avLst/>
            </a:prstGeom>
          </p:spPr>
        </p:pic>
        <p:pic>
          <p:nvPicPr>
            <p:cNvPr id="55" name="Picture 54" descr="award.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497904" y="1877981"/>
              <a:ext cx="2148192" cy="2148192"/>
            </a:xfrm>
            <a:prstGeom prst="rect">
              <a:avLst/>
            </a:prstGeom>
          </p:spPr>
        </p:pic>
      </p:grpSp>
      <p:grpSp>
        <p:nvGrpSpPr>
          <p:cNvPr id="56" name="Group 55"/>
          <p:cNvGrpSpPr>
            <a:grpSpLocks noChangeAspect="1"/>
          </p:cNvGrpSpPr>
          <p:nvPr/>
        </p:nvGrpSpPr>
        <p:grpSpPr>
          <a:xfrm>
            <a:off x="2928440" y="2816612"/>
            <a:ext cx="914400" cy="914400"/>
            <a:chOff x="2425700" y="711200"/>
            <a:chExt cx="4279900" cy="4279900"/>
          </a:xfrm>
        </p:grpSpPr>
        <p:pic>
          <p:nvPicPr>
            <p:cNvPr id="57" name="Picture 56" descr="circle.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25700" y="711200"/>
              <a:ext cx="4279900" cy="4279900"/>
            </a:xfrm>
            <a:prstGeom prst="rect">
              <a:avLst/>
            </a:prstGeom>
          </p:spPr>
        </p:pic>
        <p:pic>
          <p:nvPicPr>
            <p:cNvPr id="82" name="Picture 81" descr="key.eps"/>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345784" y="2095500"/>
              <a:ext cx="2628900" cy="1524000"/>
            </a:xfrm>
            <a:prstGeom prst="rect">
              <a:avLst/>
            </a:prstGeom>
          </p:spPr>
        </p:pic>
      </p:grpSp>
      <p:grpSp>
        <p:nvGrpSpPr>
          <p:cNvPr id="83" name="Group 82"/>
          <p:cNvGrpSpPr>
            <a:grpSpLocks noChangeAspect="1"/>
          </p:cNvGrpSpPr>
          <p:nvPr/>
        </p:nvGrpSpPr>
        <p:grpSpPr>
          <a:xfrm>
            <a:off x="4116867" y="2816612"/>
            <a:ext cx="914400" cy="914400"/>
            <a:chOff x="2425700" y="711200"/>
            <a:chExt cx="4279900" cy="4279900"/>
          </a:xfrm>
        </p:grpSpPr>
        <p:pic>
          <p:nvPicPr>
            <p:cNvPr id="84" name="Picture 83" descr="circle.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25700" y="711200"/>
              <a:ext cx="4279900" cy="4279900"/>
            </a:xfrm>
            <a:prstGeom prst="rect">
              <a:avLst/>
            </a:prstGeom>
          </p:spPr>
        </p:pic>
        <p:pic>
          <p:nvPicPr>
            <p:cNvPr id="85" name="Picture 84" descr="store.eps"/>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567446" y="1864468"/>
              <a:ext cx="1996408" cy="1986064"/>
            </a:xfrm>
            <a:prstGeom prst="rect">
              <a:avLst/>
            </a:prstGeom>
          </p:spPr>
        </p:pic>
      </p:grpSp>
      <p:grpSp>
        <p:nvGrpSpPr>
          <p:cNvPr id="3" name="Group 2"/>
          <p:cNvGrpSpPr>
            <a:grpSpLocks noChangeAspect="1"/>
          </p:cNvGrpSpPr>
          <p:nvPr/>
        </p:nvGrpSpPr>
        <p:grpSpPr>
          <a:xfrm>
            <a:off x="5305294" y="2816612"/>
            <a:ext cx="914400" cy="914400"/>
            <a:chOff x="2425700" y="711200"/>
            <a:chExt cx="4279900" cy="4279900"/>
          </a:xfrm>
        </p:grpSpPr>
        <p:pic>
          <p:nvPicPr>
            <p:cNvPr id="86" name="Picture 85" descr="circle.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25700" y="711200"/>
              <a:ext cx="4279900" cy="4279900"/>
            </a:xfrm>
            <a:prstGeom prst="rect">
              <a:avLst/>
            </a:prstGeom>
          </p:spPr>
        </p:pic>
        <p:pic>
          <p:nvPicPr>
            <p:cNvPr id="87" name="Picture 86" descr="aim.eps"/>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365500" y="1651000"/>
              <a:ext cx="2400300" cy="2400300"/>
            </a:xfrm>
            <a:prstGeom prst="rect">
              <a:avLst/>
            </a:prstGeom>
          </p:spPr>
        </p:pic>
      </p:grpSp>
      <p:grpSp>
        <p:nvGrpSpPr>
          <p:cNvPr id="4" name="Group 3"/>
          <p:cNvGrpSpPr>
            <a:grpSpLocks noChangeAspect="1"/>
          </p:cNvGrpSpPr>
          <p:nvPr/>
        </p:nvGrpSpPr>
        <p:grpSpPr>
          <a:xfrm>
            <a:off x="6493721" y="2816612"/>
            <a:ext cx="914400" cy="914400"/>
            <a:chOff x="2425700" y="711200"/>
            <a:chExt cx="4279900" cy="4279900"/>
          </a:xfrm>
        </p:grpSpPr>
        <p:pic>
          <p:nvPicPr>
            <p:cNvPr id="88" name="Picture 87" descr="circle.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25700" y="711200"/>
              <a:ext cx="4279900" cy="4279900"/>
            </a:xfrm>
            <a:prstGeom prst="rect">
              <a:avLst/>
            </a:prstGeom>
          </p:spPr>
        </p:pic>
        <p:pic>
          <p:nvPicPr>
            <p:cNvPr id="89" name="Picture 88" descr="pin2.eps"/>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3564404" y="1651000"/>
              <a:ext cx="2201395" cy="2213043"/>
            </a:xfrm>
            <a:prstGeom prst="rect">
              <a:avLst/>
            </a:prstGeom>
          </p:spPr>
        </p:pic>
      </p:grpSp>
      <p:grpSp>
        <p:nvGrpSpPr>
          <p:cNvPr id="5" name="Group 4"/>
          <p:cNvGrpSpPr>
            <a:grpSpLocks noChangeAspect="1"/>
          </p:cNvGrpSpPr>
          <p:nvPr/>
        </p:nvGrpSpPr>
        <p:grpSpPr>
          <a:xfrm>
            <a:off x="7681918" y="2816612"/>
            <a:ext cx="914400" cy="914400"/>
            <a:chOff x="2425700" y="711200"/>
            <a:chExt cx="4279900" cy="4279900"/>
          </a:xfrm>
        </p:grpSpPr>
        <p:pic>
          <p:nvPicPr>
            <p:cNvPr id="90" name="Picture 89" descr="circle.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25700" y="711200"/>
              <a:ext cx="4279900" cy="4279900"/>
            </a:xfrm>
            <a:prstGeom prst="rect">
              <a:avLst/>
            </a:prstGeom>
          </p:spPr>
        </p:pic>
        <p:pic>
          <p:nvPicPr>
            <p:cNvPr id="91" name="Picture 90" descr="blue.eps"/>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3721100" y="1625600"/>
              <a:ext cx="1689100" cy="2451100"/>
            </a:xfrm>
            <a:prstGeom prst="rect">
              <a:avLst/>
            </a:prstGeom>
          </p:spPr>
        </p:pic>
      </p:grpSp>
      <p:grpSp>
        <p:nvGrpSpPr>
          <p:cNvPr id="6" name="Group 5"/>
          <p:cNvGrpSpPr>
            <a:grpSpLocks noChangeAspect="1"/>
          </p:cNvGrpSpPr>
          <p:nvPr/>
        </p:nvGrpSpPr>
        <p:grpSpPr>
          <a:xfrm>
            <a:off x="1740013" y="4016459"/>
            <a:ext cx="914400" cy="914400"/>
            <a:chOff x="2425700" y="711200"/>
            <a:chExt cx="4279900" cy="4279900"/>
          </a:xfrm>
        </p:grpSpPr>
        <p:pic>
          <p:nvPicPr>
            <p:cNvPr id="92" name="Picture 91" descr="circle.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25700" y="711200"/>
              <a:ext cx="4279900" cy="4279900"/>
            </a:xfrm>
            <a:prstGeom prst="rect">
              <a:avLst/>
            </a:prstGeom>
          </p:spPr>
        </p:pic>
        <p:pic>
          <p:nvPicPr>
            <p:cNvPr id="93" name="Picture 92" descr="globe.eps"/>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3352800" y="1638300"/>
              <a:ext cx="2438400" cy="2438400"/>
            </a:xfrm>
            <a:prstGeom prst="rect">
              <a:avLst/>
            </a:prstGeom>
          </p:spPr>
        </p:pic>
      </p:grpSp>
      <p:grpSp>
        <p:nvGrpSpPr>
          <p:cNvPr id="7" name="Group 6"/>
          <p:cNvGrpSpPr>
            <a:grpSpLocks noChangeAspect="1"/>
          </p:cNvGrpSpPr>
          <p:nvPr/>
        </p:nvGrpSpPr>
        <p:grpSpPr>
          <a:xfrm>
            <a:off x="2924855" y="4016459"/>
            <a:ext cx="914400" cy="914400"/>
            <a:chOff x="2425700" y="711200"/>
            <a:chExt cx="4279900" cy="4279900"/>
          </a:xfrm>
        </p:grpSpPr>
        <p:pic>
          <p:nvPicPr>
            <p:cNvPr id="94" name="Picture 93" descr="circle.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25700" y="711200"/>
              <a:ext cx="4279900" cy="4279900"/>
            </a:xfrm>
            <a:prstGeom prst="rect">
              <a:avLst/>
            </a:prstGeom>
          </p:spPr>
        </p:pic>
        <p:pic>
          <p:nvPicPr>
            <p:cNvPr id="95" name="Picture 94" descr="house.eps"/>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3335564" y="1702339"/>
              <a:ext cx="2472872" cy="2175212"/>
            </a:xfrm>
            <a:prstGeom prst="rect">
              <a:avLst/>
            </a:prstGeom>
          </p:spPr>
        </p:pic>
      </p:grpSp>
      <p:grpSp>
        <p:nvGrpSpPr>
          <p:cNvPr id="8" name="Group 7"/>
          <p:cNvGrpSpPr>
            <a:grpSpLocks noChangeAspect="1"/>
          </p:cNvGrpSpPr>
          <p:nvPr/>
        </p:nvGrpSpPr>
        <p:grpSpPr>
          <a:xfrm>
            <a:off x="4116867" y="4016459"/>
            <a:ext cx="914400" cy="914400"/>
            <a:chOff x="2425700" y="711200"/>
            <a:chExt cx="4279900" cy="4279900"/>
          </a:xfrm>
        </p:grpSpPr>
        <p:pic>
          <p:nvPicPr>
            <p:cNvPr id="96" name="Picture 95" descr="circle.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25700" y="711200"/>
              <a:ext cx="4279900" cy="4279900"/>
            </a:xfrm>
            <a:prstGeom prst="rect">
              <a:avLst/>
            </a:prstGeom>
          </p:spPr>
        </p:pic>
        <p:pic>
          <p:nvPicPr>
            <p:cNvPr id="97" name="Picture 96" descr="at.eps"/>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3352800" y="1638300"/>
              <a:ext cx="2438400" cy="2438400"/>
            </a:xfrm>
            <a:prstGeom prst="rect">
              <a:avLst/>
            </a:prstGeom>
          </p:spPr>
        </p:pic>
      </p:grpSp>
      <p:grpSp>
        <p:nvGrpSpPr>
          <p:cNvPr id="10" name="Group 9"/>
          <p:cNvGrpSpPr>
            <a:grpSpLocks noChangeAspect="1"/>
          </p:cNvGrpSpPr>
          <p:nvPr/>
        </p:nvGrpSpPr>
        <p:grpSpPr>
          <a:xfrm>
            <a:off x="5305294" y="4016459"/>
            <a:ext cx="914400" cy="914400"/>
            <a:chOff x="2425700" y="711200"/>
            <a:chExt cx="4279900" cy="4279900"/>
          </a:xfrm>
        </p:grpSpPr>
        <p:pic>
          <p:nvPicPr>
            <p:cNvPr id="100" name="Picture 99" descr="circle.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25700" y="711200"/>
              <a:ext cx="4279900" cy="4279900"/>
            </a:xfrm>
            <a:prstGeom prst="rect">
              <a:avLst/>
            </a:prstGeom>
          </p:spPr>
        </p:pic>
        <p:pic>
          <p:nvPicPr>
            <p:cNvPr id="101" name="Picture 100" descr="cut.eps"/>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3510459" y="1877850"/>
              <a:ext cx="2110382" cy="2121432"/>
            </a:xfrm>
            <a:prstGeom prst="rect">
              <a:avLst/>
            </a:prstGeom>
          </p:spPr>
        </p:pic>
      </p:grpSp>
      <p:grpSp>
        <p:nvGrpSpPr>
          <p:cNvPr id="11" name="Group 10"/>
          <p:cNvGrpSpPr>
            <a:grpSpLocks noChangeAspect="1"/>
          </p:cNvGrpSpPr>
          <p:nvPr/>
        </p:nvGrpSpPr>
        <p:grpSpPr>
          <a:xfrm>
            <a:off x="6493721" y="4016459"/>
            <a:ext cx="914400" cy="914400"/>
            <a:chOff x="2425700" y="711200"/>
            <a:chExt cx="4279900" cy="4279900"/>
          </a:xfrm>
        </p:grpSpPr>
        <p:pic>
          <p:nvPicPr>
            <p:cNvPr id="102" name="Picture 101" descr="circle.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25700" y="711200"/>
              <a:ext cx="4279900" cy="4279900"/>
            </a:xfrm>
            <a:prstGeom prst="rect">
              <a:avLst/>
            </a:prstGeom>
          </p:spPr>
        </p:pic>
        <p:pic>
          <p:nvPicPr>
            <p:cNvPr id="103" name="Picture 102" descr="cc.eps"/>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3499463" y="2040108"/>
              <a:ext cx="2145074" cy="1742872"/>
            </a:xfrm>
            <a:prstGeom prst="rect">
              <a:avLst/>
            </a:prstGeom>
          </p:spPr>
        </p:pic>
      </p:grpSp>
      <p:grpSp>
        <p:nvGrpSpPr>
          <p:cNvPr id="12" name="Group 11"/>
          <p:cNvGrpSpPr>
            <a:grpSpLocks noChangeAspect="1"/>
          </p:cNvGrpSpPr>
          <p:nvPr/>
        </p:nvGrpSpPr>
        <p:grpSpPr>
          <a:xfrm>
            <a:off x="7681918" y="4016459"/>
            <a:ext cx="914400" cy="914400"/>
            <a:chOff x="2425700" y="711200"/>
            <a:chExt cx="4279900" cy="4279900"/>
          </a:xfrm>
        </p:grpSpPr>
        <p:pic>
          <p:nvPicPr>
            <p:cNvPr id="104" name="Picture 103" descr="circle.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25700" y="711200"/>
              <a:ext cx="4279900" cy="4279900"/>
            </a:xfrm>
            <a:prstGeom prst="rect">
              <a:avLst/>
            </a:prstGeom>
          </p:spPr>
        </p:pic>
        <p:pic>
          <p:nvPicPr>
            <p:cNvPr id="105" name="Picture 104" descr="wallet.eps"/>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3470883" y="1756383"/>
              <a:ext cx="2202234" cy="2202234"/>
            </a:xfrm>
            <a:prstGeom prst="rect">
              <a:avLst/>
            </a:prstGeom>
          </p:spPr>
        </p:pic>
      </p:grpSp>
      <p:grpSp>
        <p:nvGrpSpPr>
          <p:cNvPr id="9" name="Group 8"/>
          <p:cNvGrpSpPr/>
          <p:nvPr/>
        </p:nvGrpSpPr>
        <p:grpSpPr>
          <a:xfrm>
            <a:off x="2928440" y="1623186"/>
            <a:ext cx="914400" cy="914400"/>
            <a:chOff x="2928440" y="1623186"/>
            <a:chExt cx="914400" cy="914400"/>
          </a:xfrm>
        </p:grpSpPr>
        <p:pic>
          <p:nvPicPr>
            <p:cNvPr id="74" name="Picture 73" descr="circle.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8440" y="1623186"/>
              <a:ext cx="914400" cy="914400"/>
            </a:xfrm>
            <a:prstGeom prst="rect">
              <a:avLst/>
            </a:prstGeom>
          </p:spPr>
        </p:pic>
        <p:pic>
          <p:nvPicPr>
            <p:cNvPr id="98" name="Picture 97"/>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3159075" y="1915611"/>
              <a:ext cx="453129" cy="329549"/>
            </a:xfrm>
            <a:prstGeom prst="rect">
              <a:avLst/>
            </a:prstGeom>
          </p:spPr>
        </p:pic>
      </p:grpSp>
    </p:spTree>
    <p:extLst>
      <p:ext uri="{BB962C8B-B14F-4D97-AF65-F5344CB8AC3E}">
        <p14:creationId xmlns:p14="http://schemas.microsoft.com/office/powerpoint/2010/main" val="16434775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0" name="Picture 149" descr="email.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074" y="4292984"/>
            <a:ext cx="431423" cy="377156"/>
          </a:xfrm>
          <a:prstGeom prst="rect">
            <a:avLst/>
          </a:prstGeom>
        </p:spPr>
      </p:pic>
      <p:sp>
        <p:nvSpPr>
          <p:cNvPr id="160" name="Text Placeholder 1"/>
          <p:cNvSpPr txBox="1">
            <a:spLocks/>
          </p:cNvSpPr>
          <p:nvPr/>
        </p:nvSpPr>
        <p:spPr>
          <a:xfrm>
            <a:off x="220296" y="858003"/>
            <a:ext cx="8686351" cy="294337"/>
          </a:xfrm>
          <a:prstGeom prst="rect">
            <a:avLst/>
          </a:prstGeom>
        </p:spPr>
        <p:txBody>
          <a:bodyPr/>
          <a:lstStyle>
            <a:lvl1pPr marL="0" indent="0" algn="l" defTabSz="457200" rtl="0" eaLnBrk="1" latinLnBrk="0" hangingPunct="1">
              <a:spcBef>
                <a:spcPct val="20000"/>
              </a:spcBef>
              <a:buFont typeface="Arial"/>
              <a:buNone/>
              <a:defRPr sz="1800" kern="1200" spc="0">
                <a:solidFill>
                  <a:srgbClr val="232325"/>
                </a:solidFill>
                <a:latin typeface="Copernicus-Book"/>
                <a:ea typeface="+mn-ea"/>
                <a:cs typeface="Copernicus-Book"/>
              </a:defRPr>
            </a:lvl1pPr>
            <a:lvl2pPr marL="742950" indent="-285750" algn="l" defTabSz="457200" rtl="0" eaLnBrk="1" latinLnBrk="0" hangingPunct="1">
              <a:spcBef>
                <a:spcPct val="20000"/>
              </a:spcBef>
              <a:buFont typeface="Arial"/>
              <a:buChar char="–"/>
              <a:defRPr sz="1800" kern="1200">
                <a:solidFill>
                  <a:schemeClr val="bg1">
                    <a:lumMod val="50000"/>
                  </a:schemeClr>
                </a:solidFill>
                <a:latin typeface="Copernicus-Book"/>
                <a:ea typeface="+mn-ea"/>
                <a:cs typeface="Copernicus-Book"/>
              </a:defRPr>
            </a:lvl2pPr>
            <a:lvl3pPr marL="1143000" indent="-228600" algn="l" defTabSz="457200" rtl="0" eaLnBrk="1" latinLnBrk="0" hangingPunct="1">
              <a:spcBef>
                <a:spcPct val="20000"/>
              </a:spcBef>
              <a:buFont typeface="Arial"/>
              <a:buChar char="•"/>
              <a:defRPr sz="1800" kern="1200">
                <a:solidFill>
                  <a:schemeClr val="bg1">
                    <a:lumMod val="50000"/>
                  </a:schemeClr>
                </a:solidFill>
                <a:latin typeface="Copernicus-Book"/>
                <a:ea typeface="+mn-ea"/>
                <a:cs typeface="Copernicus-Book"/>
              </a:defRPr>
            </a:lvl3pPr>
            <a:lvl4pPr marL="1600200" indent="-228600" algn="l" defTabSz="457200" rtl="0" eaLnBrk="1" latinLnBrk="0" hangingPunct="1">
              <a:spcBef>
                <a:spcPct val="20000"/>
              </a:spcBef>
              <a:buFont typeface="Arial"/>
              <a:buChar char="–"/>
              <a:defRPr sz="1800" kern="1200">
                <a:solidFill>
                  <a:schemeClr val="bg1">
                    <a:lumMod val="50000"/>
                  </a:schemeClr>
                </a:solidFill>
                <a:latin typeface="Copernicus-Book"/>
                <a:ea typeface="+mn-ea"/>
                <a:cs typeface="Copernicus-Book"/>
              </a:defRPr>
            </a:lvl4pPr>
            <a:lvl5pPr marL="2057400" indent="-228600" algn="l" defTabSz="457200" rtl="0" eaLnBrk="1" latinLnBrk="0" hangingPunct="1">
              <a:spcBef>
                <a:spcPct val="20000"/>
              </a:spcBef>
              <a:buFont typeface="Arial"/>
              <a:buChar char="»"/>
              <a:defRPr sz="1800" kern="1200">
                <a:solidFill>
                  <a:schemeClr val="bg1">
                    <a:lumMod val="50000"/>
                  </a:schemeClr>
                </a:solidFill>
                <a:latin typeface="Copernicus-Book"/>
                <a:ea typeface="+mn-ea"/>
                <a:cs typeface="Copernicus-Book"/>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dirty="0"/>
              <a:t>When there are too many icons drop the circle and keep it clean.</a:t>
            </a:r>
          </a:p>
        </p:txBody>
      </p:sp>
      <p:sp>
        <p:nvSpPr>
          <p:cNvPr id="161" name="Title 3"/>
          <p:cNvSpPr txBox="1">
            <a:spLocks/>
          </p:cNvSpPr>
          <p:nvPr/>
        </p:nvSpPr>
        <p:spPr>
          <a:xfrm>
            <a:off x="220296" y="349383"/>
            <a:ext cx="8686351" cy="419188"/>
          </a:xfrm>
          <a:prstGeom prst="rect">
            <a:avLst/>
          </a:prstGeom>
        </p:spPr>
        <p:txBody>
          <a:bodyPr>
            <a:noAutofit/>
          </a:bodyPr>
          <a:lstStyle>
            <a:lvl1pPr algn="l" defTabSz="457200" rtl="0" eaLnBrk="1" latinLnBrk="0" hangingPunct="1">
              <a:spcBef>
                <a:spcPct val="0"/>
              </a:spcBef>
              <a:buNone/>
              <a:defRPr sz="3600" kern="1200" spc="-150">
                <a:solidFill>
                  <a:srgbClr val="232325"/>
                </a:solidFill>
                <a:latin typeface="HUGE Avant Garde Bold"/>
                <a:ea typeface="+mj-ea"/>
                <a:cs typeface="HUGE Avant Garde Bold"/>
              </a:defRPr>
            </a:lvl1pPr>
          </a:lstStyle>
          <a:p>
            <a:pPr algn="ctr"/>
            <a:r>
              <a:rPr lang="en-US" sz="3200" dirty="0" smtClean="0"/>
              <a:t>General Icons 2</a:t>
            </a:r>
            <a:endParaRPr lang="en-US" sz="3200" dirty="0"/>
          </a:p>
        </p:txBody>
      </p:sp>
      <p:pic>
        <p:nvPicPr>
          <p:cNvPr id="69" name="Picture 68" descr="clipboard.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1272" y="1821261"/>
            <a:ext cx="455843" cy="520964"/>
          </a:xfrm>
          <a:prstGeom prst="rect">
            <a:avLst/>
          </a:prstGeom>
        </p:spPr>
      </p:pic>
      <p:pic>
        <p:nvPicPr>
          <p:cNvPr id="72" name="Picture 71" descr="measure.eps"/>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75311" y="1858484"/>
            <a:ext cx="446518" cy="446518"/>
          </a:xfrm>
          <a:prstGeom prst="rect">
            <a:avLst/>
          </a:prstGeom>
        </p:spPr>
      </p:pic>
      <p:pic>
        <p:nvPicPr>
          <p:cNvPr id="60" name="Picture 59" descr="phone.eps"/>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80063" y="1823675"/>
            <a:ext cx="390723" cy="520964"/>
          </a:xfrm>
          <a:prstGeom prst="rect">
            <a:avLst/>
          </a:prstGeom>
        </p:spPr>
      </p:pic>
      <p:pic>
        <p:nvPicPr>
          <p:cNvPr id="63" name="Picture 62" descr="billboard.eps"/>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25229" y="1843121"/>
            <a:ext cx="477242" cy="477242"/>
          </a:xfrm>
          <a:prstGeom prst="rect">
            <a:avLst/>
          </a:prstGeom>
        </p:spPr>
      </p:pic>
      <p:pic>
        <p:nvPicPr>
          <p:cNvPr id="66" name="Picture 65" descr="computer.eps"/>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712272" y="1871838"/>
            <a:ext cx="480011" cy="480011"/>
          </a:xfrm>
          <a:prstGeom prst="rect">
            <a:avLst/>
          </a:prstGeom>
        </p:spPr>
      </p:pic>
      <p:pic>
        <p:nvPicPr>
          <p:cNvPr id="78" name="Picture 77" descr="airplane.eps"/>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866426" y="1795235"/>
            <a:ext cx="548097" cy="548097"/>
          </a:xfrm>
          <a:prstGeom prst="rect">
            <a:avLst/>
          </a:prstGeom>
        </p:spPr>
      </p:pic>
      <p:sp>
        <p:nvSpPr>
          <p:cNvPr id="2" name="TextBox 1"/>
          <p:cNvSpPr txBox="1"/>
          <p:nvPr/>
        </p:nvSpPr>
        <p:spPr>
          <a:xfrm>
            <a:off x="660895" y="926582"/>
            <a:ext cx="184666" cy="369332"/>
          </a:xfrm>
          <a:prstGeom prst="rect">
            <a:avLst/>
          </a:prstGeom>
          <a:noFill/>
        </p:spPr>
        <p:txBody>
          <a:bodyPr wrap="none" rtlCol="0">
            <a:spAutoFit/>
          </a:bodyPr>
          <a:lstStyle/>
          <a:p>
            <a:endParaRPr lang="en-US" dirty="0">
              <a:solidFill>
                <a:srgbClr val="232325"/>
              </a:solidFill>
              <a:latin typeface="Arial"/>
            </a:endParaRPr>
          </a:p>
        </p:txBody>
      </p:sp>
      <p:pic>
        <p:nvPicPr>
          <p:cNvPr id="81" name="Picture 80" descr="magazine.eps"/>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62452" y="3048133"/>
            <a:ext cx="493484" cy="501195"/>
          </a:xfrm>
          <a:prstGeom prst="rect">
            <a:avLst/>
          </a:prstGeom>
        </p:spPr>
      </p:pic>
      <p:pic>
        <p:nvPicPr>
          <p:cNvPr id="55" name="Picture 54" descr="award.eps"/>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969089" y="3065895"/>
            <a:ext cx="458961" cy="458961"/>
          </a:xfrm>
          <a:prstGeom prst="rect">
            <a:avLst/>
          </a:prstGeom>
        </p:spPr>
      </p:pic>
      <p:pic>
        <p:nvPicPr>
          <p:cNvPr id="82" name="Picture 81" descr="key.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125016" y="3112367"/>
            <a:ext cx="561664" cy="325602"/>
          </a:xfrm>
          <a:prstGeom prst="rect">
            <a:avLst/>
          </a:prstGeom>
        </p:spPr>
      </p:pic>
      <p:pic>
        <p:nvPicPr>
          <p:cNvPr id="85" name="Picture 84" descr="store.eps"/>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360800" y="3063007"/>
            <a:ext cx="426532" cy="424322"/>
          </a:xfrm>
          <a:prstGeom prst="rect">
            <a:avLst/>
          </a:prstGeom>
        </p:spPr>
      </p:pic>
      <p:pic>
        <p:nvPicPr>
          <p:cNvPr id="87" name="Picture 86" descr="aim.eps"/>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506082" y="3017400"/>
            <a:ext cx="512824" cy="512824"/>
          </a:xfrm>
          <a:prstGeom prst="rect">
            <a:avLst/>
          </a:prstGeom>
        </p:spPr>
      </p:pic>
      <p:pic>
        <p:nvPicPr>
          <p:cNvPr id="89" name="Picture 88" descr="pin2.eps"/>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737005" y="3017400"/>
            <a:ext cx="470328" cy="472816"/>
          </a:xfrm>
          <a:prstGeom prst="rect">
            <a:avLst/>
          </a:prstGeom>
        </p:spPr>
      </p:pic>
      <p:pic>
        <p:nvPicPr>
          <p:cNvPr id="91" name="Picture 90" descr="blue.eps"/>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7958680" y="3011973"/>
            <a:ext cx="360876" cy="523677"/>
          </a:xfrm>
          <a:prstGeom prst="rect">
            <a:avLst/>
          </a:prstGeom>
        </p:spPr>
      </p:pic>
      <p:pic>
        <p:nvPicPr>
          <p:cNvPr id="93" name="Picture 92" descr="globe.eps"/>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938088" y="4214534"/>
            <a:ext cx="520964" cy="520964"/>
          </a:xfrm>
          <a:prstGeom prst="rect">
            <a:avLst/>
          </a:prstGeom>
        </p:spPr>
      </p:pic>
      <p:pic>
        <p:nvPicPr>
          <p:cNvPr id="95" name="Picture 94" descr="house.eps"/>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3119248" y="4228216"/>
            <a:ext cx="528329" cy="464734"/>
          </a:xfrm>
          <a:prstGeom prst="rect">
            <a:avLst/>
          </a:prstGeom>
        </p:spPr>
      </p:pic>
      <p:pic>
        <p:nvPicPr>
          <p:cNvPr id="97" name="Picture 96" descr="at.eps"/>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4314942" y="4214534"/>
            <a:ext cx="520964" cy="520964"/>
          </a:xfrm>
          <a:prstGeom prst="rect">
            <a:avLst/>
          </a:prstGeom>
        </p:spPr>
      </p:pic>
      <p:pic>
        <p:nvPicPr>
          <p:cNvPr id="101" name="Picture 100" descr="cut.eps"/>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5537053" y="4265714"/>
            <a:ext cx="450883" cy="453244"/>
          </a:xfrm>
          <a:prstGeom prst="rect">
            <a:avLst/>
          </a:prstGeom>
        </p:spPr>
      </p:pic>
      <p:pic>
        <p:nvPicPr>
          <p:cNvPr id="103" name="Picture 102" descr="cc.eps"/>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6723131" y="4300380"/>
            <a:ext cx="458295" cy="372364"/>
          </a:xfrm>
          <a:prstGeom prst="rect">
            <a:avLst/>
          </a:prstGeom>
        </p:spPr>
      </p:pic>
      <p:pic>
        <p:nvPicPr>
          <p:cNvPr id="105" name="Picture 104" descr="wallet.eps"/>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7905221" y="4239762"/>
            <a:ext cx="470507" cy="470507"/>
          </a:xfrm>
          <a:prstGeom prst="rect">
            <a:avLst/>
          </a:prstGeom>
        </p:spPr>
      </p:pic>
      <p:pic>
        <p:nvPicPr>
          <p:cNvPr id="26" name="Picture 25"/>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3159075" y="1915611"/>
            <a:ext cx="453129" cy="329549"/>
          </a:xfrm>
          <a:prstGeom prst="rect">
            <a:avLst/>
          </a:prstGeom>
        </p:spPr>
      </p:pic>
    </p:spTree>
    <p:extLst>
      <p:ext uri="{BB962C8B-B14F-4D97-AF65-F5344CB8AC3E}">
        <p14:creationId xmlns:p14="http://schemas.microsoft.com/office/powerpoint/2010/main" val="11791440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Text Placeholder 1"/>
          <p:cNvSpPr txBox="1">
            <a:spLocks/>
          </p:cNvSpPr>
          <p:nvPr/>
        </p:nvSpPr>
        <p:spPr>
          <a:xfrm>
            <a:off x="220296" y="858003"/>
            <a:ext cx="8686351" cy="294337"/>
          </a:xfrm>
          <a:prstGeom prst="rect">
            <a:avLst/>
          </a:prstGeom>
        </p:spPr>
        <p:txBody>
          <a:bodyPr/>
          <a:lstStyle>
            <a:lvl1pPr marL="0" indent="0" algn="l" defTabSz="457200" rtl="0" eaLnBrk="1" latinLnBrk="0" hangingPunct="1">
              <a:spcBef>
                <a:spcPct val="20000"/>
              </a:spcBef>
              <a:buFont typeface="Arial"/>
              <a:buNone/>
              <a:defRPr sz="1800" kern="1200" spc="0">
                <a:solidFill>
                  <a:srgbClr val="232325"/>
                </a:solidFill>
                <a:latin typeface="Copernicus-Book"/>
                <a:ea typeface="+mn-ea"/>
                <a:cs typeface="Copernicus-Book"/>
              </a:defRPr>
            </a:lvl1pPr>
            <a:lvl2pPr marL="742950" indent="-285750" algn="l" defTabSz="457200" rtl="0" eaLnBrk="1" latinLnBrk="0" hangingPunct="1">
              <a:spcBef>
                <a:spcPct val="20000"/>
              </a:spcBef>
              <a:buFont typeface="Arial"/>
              <a:buChar char="–"/>
              <a:defRPr sz="1800" kern="1200">
                <a:solidFill>
                  <a:schemeClr val="bg1">
                    <a:lumMod val="50000"/>
                  </a:schemeClr>
                </a:solidFill>
                <a:latin typeface="Copernicus-Book"/>
                <a:ea typeface="+mn-ea"/>
                <a:cs typeface="Copernicus-Book"/>
              </a:defRPr>
            </a:lvl2pPr>
            <a:lvl3pPr marL="1143000" indent="-228600" algn="l" defTabSz="457200" rtl="0" eaLnBrk="1" latinLnBrk="0" hangingPunct="1">
              <a:spcBef>
                <a:spcPct val="20000"/>
              </a:spcBef>
              <a:buFont typeface="Arial"/>
              <a:buChar char="•"/>
              <a:defRPr sz="1800" kern="1200">
                <a:solidFill>
                  <a:schemeClr val="bg1">
                    <a:lumMod val="50000"/>
                  </a:schemeClr>
                </a:solidFill>
                <a:latin typeface="Copernicus-Book"/>
                <a:ea typeface="+mn-ea"/>
                <a:cs typeface="Copernicus-Book"/>
              </a:defRPr>
            </a:lvl3pPr>
            <a:lvl4pPr marL="1600200" indent="-228600" algn="l" defTabSz="457200" rtl="0" eaLnBrk="1" latinLnBrk="0" hangingPunct="1">
              <a:spcBef>
                <a:spcPct val="20000"/>
              </a:spcBef>
              <a:buFont typeface="Arial"/>
              <a:buChar char="–"/>
              <a:defRPr sz="1800" kern="1200">
                <a:solidFill>
                  <a:schemeClr val="bg1">
                    <a:lumMod val="50000"/>
                  </a:schemeClr>
                </a:solidFill>
                <a:latin typeface="Copernicus-Book"/>
                <a:ea typeface="+mn-ea"/>
                <a:cs typeface="Copernicus-Book"/>
              </a:defRPr>
            </a:lvl4pPr>
            <a:lvl5pPr marL="2057400" indent="-228600" algn="l" defTabSz="457200" rtl="0" eaLnBrk="1" latinLnBrk="0" hangingPunct="1">
              <a:spcBef>
                <a:spcPct val="20000"/>
              </a:spcBef>
              <a:buFont typeface="Arial"/>
              <a:buChar char="»"/>
              <a:defRPr sz="1800" kern="1200">
                <a:solidFill>
                  <a:schemeClr val="bg1">
                    <a:lumMod val="50000"/>
                  </a:schemeClr>
                </a:solidFill>
                <a:latin typeface="Copernicus-Book"/>
                <a:ea typeface="+mn-ea"/>
                <a:cs typeface="Copernicus-Book"/>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dirty="0">
                <a:solidFill>
                  <a:prstClr val="white"/>
                </a:solidFill>
              </a:rPr>
              <a:t>Circle icons should be use when using 4 or less.</a:t>
            </a:r>
          </a:p>
        </p:txBody>
      </p:sp>
      <p:sp>
        <p:nvSpPr>
          <p:cNvPr id="112" name="Title 3"/>
          <p:cNvSpPr txBox="1">
            <a:spLocks/>
          </p:cNvSpPr>
          <p:nvPr/>
        </p:nvSpPr>
        <p:spPr>
          <a:xfrm>
            <a:off x="220296" y="349383"/>
            <a:ext cx="8686351" cy="419188"/>
          </a:xfrm>
          <a:prstGeom prst="rect">
            <a:avLst/>
          </a:prstGeom>
        </p:spPr>
        <p:txBody>
          <a:bodyPr>
            <a:noAutofit/>
          </a:bodyPr>
          <a:lstStyle>
            <a:lvl1pPr algn="l" defTabSz="457200" rtl="0" eaLnBrk="1" latinLnBrk="0" hangingPunct="1">
              <a:spcBef>
                <a:spcPct val="0"/>
              </a:spcBef>
              <a:buNone/>
              <a:defRPr sz="3600" kern="1200" spc="-150">
                <a:solidFill>
                  <a:srgbClr val="232325"/>
                </a:solidFill>
                <a:latin typeface="HUGE Avant Garde Bold"/>
                <a:ea typeface="+mj-ea"/>
                <a:cs typeface="HUGE Avant Garde Bold"/>
              </a:defRPr>
            </a:lvl1pPr>
          </a:lstStyle>
          <a:p>
            <a:pPr algn="ctr"/>
            <a:r>
              <a:rPr lang="en-US" sz="3200" dirty="0" smtClean="0">
                <a:solidFill>
                  <a:prstClr val="white"/>
                </a:solidFill>
              </a:rPr>
              <a:t>General Icons 2</a:t>
            </a:r>
            <a:endParaRPr lang="en-US" sz="3200" dirty="0">
              <a:solidFill>
                <a:prstClr val="white"/>
              </a:solidFill>
            </a:endParaRPr>
          </a:p>
        </p:txBody>
      </p:sp>
      <p:grpSp>
        <p:nvGrpSpPr>
          <p:cNvPr id="2" name="Group 1"/>
          <p:cNvGrpSpPr/>
          <p:nvPr/>
        </p:nvGrpSpPr>
        <p:grpSpPr>
          <a:xfrm>
            <a:off x="551586" y="1622859"/>
            <a:ext cx="914400" cy="914400"/>
            <a:chOff x="551586" y="1622859"/>
            <a:chExt cx="914400" cy="914400"/>
          </a:xfrm>
        </p:grpSpPr>
        <p:pic>
          <p:nvPicPr>
            <p:cNvPr id="26" name="Picture 2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1272" y="1821261"/>
              <a:ext cx="455843" cy="520963"/>
            </a:xfrm>
            <a:prstGeom prst="rect">
              <a:avLst/>
            </a:prstGeom>
          </p:spPr>
        </p:pic>
        <p:pic>
          <p:nvPicPr>
            <p:cNvPr id="69" name="Picture 6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1586" y="1622859"/>
              <a:ext cx="914400" cy="914400"/>
            </a:xfrm>
            <a:prstGeom prst="rect">
              <a:avLst/>
            </a:prstGeom>
          </p:spPr>
        </p:pic>
      </p:grpSp>
      <p:grpSp>
        <p:nvGrpSpPr>
          <p:cNvPr id="19" name="Group 18"/>
          <p:cNvGrpSpPr/>
          <p:nvPr/>
        </p:nvGrpSpPr>
        <p:grpSpPr>
          <a:xfrm>
            <a:off x="1740013" y="1622859"/>
            <a:ext cx="914400" cy="914400"/>
            <a:chOff x="1740013" y="1622859"/>
            <a:chExt cx="914400" cy="914400"/>
          </a:xfrm>
        </p:grpSpPr>
        <p:pic>
          <p:nvPicPr>
            <p:cNvPr id="27" name="Picture 2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75311" y="1858484"/>
              <a:ext cx="446518" cy="446518"/>
            </a:xfrm>
            <a:prstGeom prst="rect">
              <a:avLst/>
            </a:prstGeom>
          </p:spPr>
        </p:pic>
        <p:pic>
          <p:nvPicPr>
            <p:cNvPr id="70" name="Picture 6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40013" y="1622859"/>
              <a:ext cx="914400" cy="914400"/>
            </a:xfrm>
            <a:prstGeom prst="rect">
              <a:avLst/>
            </a:prstGeom>
          </p:spPr>
        </p:pic>
      </p:grpSp>
      <p:grpSp>
        <p:nvGrpSpPr>
          <p:cNvPr id="21" name="Group 20"/>
          <p:cNvGrpSpPr/>
          <p:nvPr/>
        </p:nvGrpSpPr>
        <p:grpSpPr>
          <a:xfrm>
            <a:off x="4116867" y="1622859"/>
            <a:ext cx="914400" cy="914400"/>
            <a:chOff x="4116867" y="1622859"/>
            <a:chExt cx="914400" cy="914400"/>
          </a:xfrm>
        </p:grpSpPr>
        <p:pic>
          <p:nvPicPr>
            <p:cNvPr id="29" name="Picture 2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80063" y="1823675"/>
              <a:ext cx="390723" cy="520964"/>
            </a:xfrm>
            <a:prstGeom prst="rect">
              <a:avLst/>
            </a:prstGeom>
          </p:spPr>
        </p:pic>
        <p:pic>
          <p:nvPicPr>
            <p:cNvPr id="72" name="Picture 7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16867" y="1622859"/>
              <a:ext cx="914400" cy="914400"/>
            </a:xfrm>
            <a:prstGeom prst="rect">
              <a:avLst/>
            </a:prstGeom>
          </p:spPr>
        </p:pic>
      </p:grpSp>
      <p:grpSp>
        <p:nvGrpSpPr>
          <p:cNvPr id="22" name="Group 21"/>
          <p:cNvGrpSpPr/>
          <p:nvPr/>
        </p:nvGrpSpPr>
        <p:grpSpPr>
          <a:xfrm>
            <a:off x="5305294" y="1624091"/>
            <a:ext cx="914400" cy="914400"/>
            <a:chOff x="5305294" y="1624091"/>
            <a:chExt cx="914400" cy="914400"/>
          </a:xfrm>
        </p:grpSpPr>
        <p:pic>
          <p:nvPicPr>
            <p:cNvPr id="30" name="Picture 2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25229" y="1843121"/>
              <a:ext cx="477242" cy="477242"/>
            </a:xfrm>
            <a:prstGeom prst="rect">
              <a:avLst/>
            </a:prstGeom>
          </p:spPr>
        </p:pic>
        <p:pic>
          <p:nvPicPr>
            <p:cNvPr id="73" name="Picture 7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05294" y="1624091"/>
              <a:ext cx="914400" cy="914400"/>
            </a:xfrm>
            <a:prstGeom prst="rect">
              <a:avLst/>
            </a:prstGeom>
          </p:spPr>
        </p:pic>
      </p:grpSp>
      <p:grpSp>
        <p:nvGrpSpPr>
          <p:cNvPr id="23" name="Group 22"/>
          <p:cNvGrpSpPr/>
          <p:nvPr/>
        </p:nvGrpSpPr>
        <p:grpSpPr>
          <a:xfrm>
            <a:off x="6493721" y="1622859"/>
            <a:ext cx="914400" cy="914400"/>
            <a:chOff x="6493721" y="1622859"/>
            <a:chExt cx="914400" cy="914400"/>
          </a:xfrm>
        </p:grpSpPr>
        <p:pic>
          <p:nvPicPr>
            <p:cNvPr id="31" name="Picture 3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712272" y="1901661"/>
              <a:ext cx="480011" cy="420364"/>
            </a:xfrm>
            <a:prstGeom prst="rect">
              <a:avLst/>
            </a:prstGeom>
          </p:spPr>
        </p:pic>
        <p:pic>
          <p:nvPicPr>
            <p:cNvPr id="74" name="Picture 7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93721" y="1622859"/>
              <a:ext cx="914400" cy="914400"/>
            </a:xfrm>
            <a:prstGeom prst="rect">
              <a:avLst/>
            </a:prstGeom>
          </p:spPr>
        </p:pic>
      </p:grpSp>
      <p:grpSp>
        <p:nvGrpSpPr>
          <p:cNvPr id="12" name="Group 11"/>
          <p:cNvGrpSpPr/>
          <p:nvPr/>
        </p:nvGrpSpPr>
        <p:grpSpPr>
          <a:xfrm>
            <a:off x="7682150" y="1624091"/>
            <a:ext cx="914400" cy="914400"/>
            <a:chOff x="7682150" y="1624091"/>
            <a:chExt cx="914400" cy="914400"/>
          </a:xfrm>
        </p:grpSpPr>
        <p:pic>
          <p:nvPicPr>
            <p:cNvPr id="32" name="Picture 3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866426" y="1795235"/>
              <a:ext cx="548097" cy="548097"/>
            </a:xfrm>
            <a:prstGeom prst="rect">
              <a:avLst/>
            </a:prstGeom>
          </p:spPr>
        </p:pic>
        <p:pic>
          <p:nvPicPr>
            <p:cNvPr id="75" name="Picture 7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82150" y="1624091"/>
              <a:ext cx="914400" cy="914400"/>
            </a:xfrm>
            <a:prstGeom prst="rect">
              <a:avLst/>
            </a:prstGeom>
          </p:spPr>
        </p:pic>
      </p:grpSp>
      <p:grpSp>
        <p:nvGrpSpPr>
          <p:cNvPr id="3" name="Group 2"/>
          <p:cNvGrpSpPr/>
          <p:nvPr/>
        </p:nvGrpSpPr>
        <p:grpSpPr>
          <a:xfrm>
            <a:off x="551586" y="2828384"/>
            <a:ext cx="914400" cy="914400"/>
            <a:chOff x="551586" y="2828384"/>
            <a:chExt cx="914400" cy="914400"/>
          </a:xfrm>
        </p:grpSpPr>
        <p:pic>
          <p:nvPicPr>
            <p:cNvPr id="33" name="Picture 3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62452" y="3048133"/>
              <a:ext cx="493484" cy="501194"/>
            </a:xfrm>
            <a:prstGeom prst="rect">
              <a:avLst/>
            </a:prstGeom>
          </p:spPr>
        </p:pic>
        <p:pic>
          <p:nvPicPr>
            <p:cNvPr id="76" name="Picture 7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1586" y="2828384"/>
              <a:ext cx="914400" cy="914400"/>
            </a:xfrm>
            <a:prstGeom prst="rect">
              <a:avLst/>
            </a:prstGeom>
          </p:spPr>
        </p:pic>
      </p:grpSp>
      <p:grpSp>
        <p:nvGrpSpPr>
          <p:cNvPr id="18" name="Group 17"/>
          <p:cNvGrpSpPr/>
          <p:nvPr/>
        </p:nvGrpSpPr>
        <p:grpSpPr>
          <a:xfrm>
            <a:off x="1740013" y="2828384"/>
            <a:ext cx="914400" cy="914400"/>
            <a:chOff x="1740013" y="2828384"/>
            <a:chExt cx="914400" cy="914400"/>
          </a:xfrm>
        </p:grpSpPr>
        <p:pic>
          <p:nvPicPr>
            <p:cNvPr id="34" name="Picture 33"/>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969089" y="3065895"/>
              <a:ext cx="458961" cy="458961"/>
            </a:xfrm>
            <a:prstGeom prst="rect">
              <a:avLst/>
            </a:prstGeom>
          </p:spPr>
        </p:pic>
        <p:pic>
          <p:nvPicPr>
            <p:cNvPr id="77" name="Picture 7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40013" y="2828384"/>
              <a:ext cx="914400" cy="914400"/>
            </a:xfrm>
            <a:prstGeom prst="rect">
              <a:avLst/>
            </a:prstGeom>
          </p:spPr>
        </p:pic>
      </p:grpSp>
      <p:grpSp>
        <p:nvGrpSpPr>
          <p:cNvPr id="17" name="Group 16"/>
          <p:cNvGrpSpPr/>
          <p:nvPr/>
        </p:nvGrpSpPr>
        <p:grpSpPr>
          <a:xfrm>
            <a:off x="2928440" y="2828384"/>
            <a:ext cx="914400" cy="914400"/>
            <a:chOff x="2928440" y="2828384"/>
            <a:chExt cx="914400" cy="914400"/>
          </a:xfrm>
        </p:grpSpPr>
        <p:pic>
          <p:nvPicPr>
            <p:cNvPr id="35" name="Picture 34"/>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125016" y="3112367"/>
              <a:ext cx="561663" cy="325602"/>
            </a:xfrm>
            <a:prstGeom prst="rect">
              <a:avLst/>
            </a:prstGeom>
          </p:spPr>
        </p:pic>
        <p:pic>
          <p:nvPicPr>
            <p:cNvPr id="78" name="Picture 7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28440" y="2828384"/>
              <a:ext cx="914400" cy="914400"/>
            </a:xfrm>
            <a:prstGeom prst="rect">
              <a:avLst/>
            </a:prstGeom>
          </p:spPr>
        </p:pic>
      </p:grpSp>
      <p:grpSp>
        <p:nvGrpSpPr>
          <p:cNvPr id="16" name="Group 15"/>
          <p:cNvGrpSpPr/>
          <p:nvPr/>
        </p:nvGrpSpPr>
        <p:grpSpPr>
          <a:xfrm>
            <a:off x="4116867" y="2828384"/>
            <a:ext cx="914400" cy="914400"/>
            <a:chOff x="4116867" y="2828384"/>
            <a:chExt cx="914400" cy="914400"/>
          </a:xfrm>
        </p:grpSpPr>
        <p:pic>
          <p:nvPicPr>
            <p:cNvPr id="36" name="Picture 35"/>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360800" y="3063007"/>
              <a:ext cx="426532" cy="424321"/>
            </a:xfrm>
            <a:prstGeom prst="rect">
              <a:avLst/>
            </a:prstGeom>
          </p:spPr>
        </p:pic>
        <p:pic>
          <p:nvPicPr>
            <p:cNvPr id="79" name="Picture 7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16867" y="2828384"/>
              <a:ext cx="914400" cy="914400"/>
            </a:xfrm>
            <a:prstGeom prst="rect">
              <a:avLst/>
            </a:prstGeom>
          </p:spPr>
        </p:pic>
      </p:grpSp>
      <p:grpSp>
        <p:nvGrpSpPr>
          <p:cNvPr id="15" name="Group 14"/>
          <p:cNvGrpSpPr/>
          <p:nvPr/>
        </p:nvGrpSpPr>
        <p:grpSpPr>
          <a:xfrm>
            <a:off x="5305294" y="2828384"/>
            <a:ext cx="914400" cy="914400"/>
            <a:chOff x="5305294" y="2828384"/>
            <a:chExt cx="914400" cy="914400"/>
          </a:xfrm>
        </p:grpSpPr>
        <p:pic>
          <p:nvPicPr>
            <p:cNvPr id="37" name="Picture 36"/>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506082" y="3017400"/>
              <a:ext cx="512824" cy="512824"/>
            </a:xfrm>
            <a:prstGeom prst="rect">
              <a:avLst/>
            </a:prstGeom>
          </p:spPr>
        </p:pic>
        <p:pic>
          <p:nvPicPr>
            <p:cNvPr id="80" name="Picture 7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05294" y="2828384"/>
              <a:ext cx="914400" cy="914400"/>
            </a:xfrm>
            <a:prstGeom prst="rect">
              <a:avLst/>
            </a:prstGeom>
          </p:spPr>
        </p:pic>
      </p:grpSp>
      <p:grpSp>
        <p:nvGrpSpPr>
          <p:cNvPr id="13" name="Group 12"/>
          <p:cNvGrpSpPr/>
          <p:nvPr/>
        </p:nvGrpSpPr>
        <p:grpSpPr>
          <a:xfrm>
            <a:off x="6493721" y="2828384"/>
            <a:ext cx="914400" cy="914400"/>
            <a:chOff x="6493721" y="2828384"/>
            <a:chExt cx="914400" cy="914400"/>
          </a:xfrm>
        </p:grpSpPr>
        <p:pic>
          <p:nvPicPr>
            <p:cNvPr id="38" name="Picture 37"/>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737005" y="3017400"/>
              <a:ext cx="470327" cy="472816"/>
            </a:xfrm>
            <a:prstGeom prst="rect">
              <a:avLst/>
            </a:prstGeom>
          </p:spPr>
        </p:pic>
        <p:pic>
          <p:nvPicPr>
            <p:cNvPr id="81" name="Picture 8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93721" y="2828384"/>
              <a:ext cx="914400" cy="914400"/>
            </a:xfrm>
            <a:prstGeom prst="rect">
              <a:avLst/>
            </a:prstGeom>
          </p:spPr>
        </p:pic>
      </p:grpSp>
      <p:grpSp>
        <p:nvGrpSpPr>
          <p:cNvPr id="11" name="Group 10"/>
          <p:cNvGrpSpPr/>
          <p:nvPr/>
        </p:nvGrpSpPr>
        <p:grpSpPr>
          <a:xfrm>
            <a:off x="7682150" y="2828384"/>
            <a:ext cx="914400" cy="914400"/>
            <a:chOff x="7682150" y="2828384"/>
            <a:chExt cx="914400" cy="914400"/>
          </a:xfrm>
        </p:grpSpPr>
        <p:pic>
          <p:nvPicPr>
            <p:cNvPr id="39" name="Picture 38"/>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7958680" y="3011973"/>
              <a:ext cx="360875" cy="523677"/>
            </a:xfrm>
            <a:prstGeom prst="rect">
              <a:avLst/>
            </a:prstGeom>
          </p:spPr>
        </p:pic>
        <p:pic>
          <p:nvPicPr>
            <p:cNvPr id="82" name="Picture 8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82150" y="2828384"/>
              <a:ext cx="914400" cy="914400"/>
            </a:xfrm>
            <a:prstGeom prst="rect">
              <a:avLst/>
            </a:prstGeom>
          </p:spPr>
        </p:pic>
      </p:grpSp>
      <p:grpSp>
        <p:nvGrpSpPr>
          <p:cNvPr id="6" name="Group 5"/>
          <p:cNvGrpSpPr/>
          <p:nvPr/>
        </p:nvGrpSpPr>
        <p:grpSpPr>
          <a:xfrm>
            <a:off x="2928440" y="4015666"/>
            <a:ext cx="914400" cy="914400"/>
            <a:chOff x="2928440" y="4015666"/>
            <a:chExt cx="914400" cy="914400"/>
          </a:xfrm>
        </p:grpSpPr>
        <p:pic>
          <p:nvPicPr>
            <p:cNvPr id="41" name="Picture 40"/>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3119248" y="4228216"/>
              <a:ext cx="528329" cy="464733"/>
            </a:xfrm>
            <a:prstGeom prst="rect">
              <a:avLst/>
            </a:prstGeom>
          </p:spPr>
        </p:pic>
        <p:pic>
          <p:nvPicPr>
            <p:cNvPr id="83" name="Picture 8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28440" y="4015666"/>
              <a:ext cx="914400" cy="914400"/>
            </a:xfrm>
            <a:prstGeom prst="rect">
              <a:avLst/>
            </a:prstGeom>
          </p:spPr>
        </p:pic>
      </p:grpSp>
      <p:grpSp>
        <p:nvGrpSpPr>
          <p:cNvPr id="7" name="Group 6"/>
          <p:cNvGrpSpPr/>
          <p:nvPr/>
        </p:nvGrpSpPr>
        <p:grpSpPr>
          <a:xfrm>
            <a:off x="4116867" y="4015666"/>
            <a:ext cx="914400" cy="914400"/>
            <a:chOff x="4116867" y="4015666"/>
            <a:chExt cx="914400" cy="914400"/>
          </a:xfrm>
        </p:grpSpPr>
        <p:pic>
          <p:nvPicPr>
            <p:cNvPr id="42" name="Picture 41"/>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4314942" y="4214534"/>
              <a:ext cx="520964" cy="520964"/>
            </a:xfrm>
            <a:prstGeom prst="rect">
              <a:avLst/>
            </a:prstGeom>
          </p:spPr>
        </p:pic>
        <p:pic>
          <p:nvPicPr>
            <p:cNvPr id="84" name="Picture 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16867" y="4015666"/>
              <a:ext cx="914400" cy="914400"/>
            </a:xfrm>
            <a:prstGeom prst="rect">
              <a:avLst/>
            </a:prstGeom>
          </p:spPr>
        </p:pic>
      </p:grpSp>
      <p:grpSp>
        <p:nvGrpSpPr>
          <p:cNvPr id="8" name="Group 7"/>
          <p:cNvGrpSpPr/>
          <p:nvPr/>
        </p:nvGrpSpPr>
        <p:grpSpPr>
          <a:xfrm>
            <a:off x="5305294" y="4015666"/>
            <a:ext cx="914400" cy="914400"/>
            <a:chOff x="5305294" y="4015666"/>
            <a:chExt cx="914400" cy="914400"/>
          </a:xfrm>
        </p:grpSpPr>
        <p:pic>
          <p:nvPicPr>
            <p:cNvPr id="43" name="Picture 42"/>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5537053" y="4265714"/>
              <a:ext cx="450883" cy="453243"/>
            </a:xfrm>
            <a:prstGeom prst="rect">
              <a:avLst/>
            </a:prstGeom>
          </p:spPr>
        </p:pic>
        <p:pic>
          <p:nvPicPr>
            <p:cNvPr id="85" name="Picture 8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05294" y="4015666"/>
              <a:ext cx="914400" cy="914400"/>
            </a:xfrm>
            <a:prstGeom prst="rect">
              <a:avLst/>
            </a:prstGeom>
          </p:spPr>
        </p:pic>
      </p:grpSp>
      <p:grpSp>
        <p:nvGrpSpPr>
          <p:cNvPr id="5" name="Group 4"/>
          <p:cNvGrpSpPr/>
          <p:nvPr/>
        </p:nvGrpSpPr>
        <p:grpSpPr>
          <a:xfrm>
            <a:off x="1740013" y="4015666"/>
            <a:ext cx="914400" cy="914400"/>
            <a:chOff x="1740013" y="4015666"/>
            <a:chExt cx="914400" cy="914400"/>
          </a:xfrm>
        </p:grpSpPr>
        <p:pic>
          <p:nvPicPr>
            <p:cNvPr id="40" name="Picture 39"/>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938088" y="4214534"/>
              <a:ext cx="520964" cy="520964"/>
            </a:xfrm>
            <a:prstGeom prst="rect">
              <a:avLst/>
            </a:prstGeom>
          </p:spPr>
        </p:pic>
        <p:pic>
          <p:nvPicPr>
            <p:cNvPr id="86" name="Picture 8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40013" y="4015666"/>
              <a:ext cx="914400" cy="914400"/>
            </a:xfrm>
            <a:prstGeom prst="rect">
              <a:avLst/>
            </a:prstGeom>
          </p:spPr>
        </p:pic>
      </p:grpSp>
      <p:grpSp>
        <p:nvGrpSpPr>
          <p:cNvPr id="9" name="Group 8"/>
          <p:cNvGrpSpPr/>
          <p:nvPr/>
        </p:nvGrpSpPr>
        <p:grpSpPr>
          <a:xfrm>
            <a:off x="6493721" y="4015666"/>
            <a:ext cx="914400" cy="914400"/>
            <a:chOff x="6493721" y="4015666"/>
            <a:chExt cx="914400" cy="914400"/>
          </a:xfrm>
        </p:grpSpPr>
        <p:pic>
          <p:nvPicPr>
            <p:cNvPr id="44" name="Picture 43"/>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6723131" y="4300380"/>
              <a:ext cx="458294" cy="372364"/>
            </a:xfrm>
            <a:prstGeom prst="rect">
              <a:avLst/>
            </a:prstGeom>
          </p:spPr>
        </p:pic>
        <p:pic>
          <p:nvPicPr>
            <p:cNvPr id="87" name="Picture 8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93721" y="4015666"/>
              <a:ext cx="914400" cy="914400"/>
            </a:xfrm>
            <a:prstGeom prst="rect">
              <a:avLst/>
            </a:prstGeom>
          </p:spPr>
        </p:pic>
      </p:grpSp>
      <p:grpSp>
        <p:nvGrpSpPr>
          <p:cNvPr id="10" name="Group 9"/>
          <p:cNvGrpSpPr/>
          <p:nvPr/>
        </p:nvGrpSpPr>
        <p:grpSpPr>
          <a:xfrm>
            <a:off x="7682150" y="4015666"/>
            <a:ext cx="914400" cy="914400"/>
            <a:chOff x="7682150" y="4015666"/>
            <a:chExt cx="914400" cy="914400"/>
          </a:xfrm>
        </p:grpSpPr>
        <p:pic>
          <p:nvPicPr>
            <p:cNvPr id="45" name="Picture 44"/>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7905221" y="4239762"/>
              <a:ext cx="470507" cy="470507"/>
            </a:xfrm>
            <a:prstGeom prst="rect">
              <a:avLst/>
            </a:prstGeom>
          </p:spPr>
        </p:pic>
        <p:pic>
          <p:nvPicPr>
            <p:cNvPr id="88" name="Picture 8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82150" y="4015666"/>
              <a:ext cx="914400" cy="914400"/>
            </a:xfrm>
            <a:prstGeom prst="rect">
              <a:avLst/>
            </a:prstGeom>
          </p:spPr>
        </p:pic>
      </p:grpSp>
      <p:grpSp>
        <p:nvGrpSpPr>
          <p:cNvPr id="4" name="Group 3"/>
          <p:cNvGrpSpPr/>
          <p:nvPr/>
        </p:nvGrpSpPr>
        <p:grpSpPr>
          <a:xfrm>
            <a:off x="551586" y="4015666"/>
            <a:ext cx="914400" cy="914400"/>
            <a:chOff x="551586" y="4015666"/>
            <a:chExt cx="914400" cy="914400"/>
          </a:xfrm>
        </p:grpSpPr>
        <p:pic>
          <p:nvPicPr>
            <p:cNvPr id="25" name="Picture 24"/>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793074" y="4292984"/>
              <a:ext cx="431423" cy="377155"/>
            </a:xfrm>
            <a:prstGeom prst="rect">
              <a:avLst/>
            </a:prstGeom>
          </p:spPr>
        </p:pic>
        <p:pic>
          <p:nvPicPr>
            <p:cNvPr id="89" name="Picture 8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1586" y="4015666"/>
              <a:ext cx="914400" cy="914400"/>
            </a:xfrm>
            <a:prstGeom prst="rect">
              <a:avLst/>
            </a:prstGeom>
          </p:spPr>
        </p:pic>
      </p:grpSp>
      <p:grpSp>
        <p:nvGrpSpPr>
          <p:cNvPr id="14" name="Group 13"/>
          <p:cNvGrpSpPr/>
          <p:nvPr/>
        </p:nvGrpSpPr>
        <p:grpSpPr>
          <a:xfrm>
            <a:off x="2928440" y="1622859"/>
            <a:ext cx="914400" cy="914400"/>
            <a:chOff x="2928440" y="1622859"/>
            <a:chExt cx="914400" cy="914400"/>
          </a:xfrm>
        </p:grpSpPr>
        <p:pic>
          <p:nvPicPr>
            <p:cNvPr id="71" name="Picture 7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28440" y="1622859"/>
              <a:ext cx="914400" cy="914400"/>
            </a:xfrm>
            <a:prstGeom prst="rect">
              <a:avLst/>
            </a:prstGeom>
          </p:spPr>
        </p:pic>
        <p:pic>
          <p:nvPicPr>
            <p:cNvPr id="67" name="Picture 66"/>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3159075" y="1915611"/>
              <a:ext cx="453130" cy="329549"/>
            </a:xfrm>
            <a:prstGeom prst="rect">
              <a:avLst/>
            </a:prstGeom>
          </p:spPr>
        </p:pic>
      </p:grpSp>
    </p:spTree>
    <p:extLst>
      <p:ext uri="{BB962C8B-B14F-4D97-AF65-F5344CB8AC3E}">
        <p14:creationId xmlns:p14="http://schemas.microsoft.com/office/powerpoint/2010/main" val="25594763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Text Placeholder 1"/>
          <p:cNvSpPr txBox="1">
            <a:spLocks/>
          </p:cNvSpPr>
          <p:nvPr/>
        </p:nvSpPr>
        <p:spPr>
          <a:xfrm>
            <a:off x="220296" y="858003"/>
            <a:ext cx="8686351" cy="294337"/>
          </a:xfrm>
          <a:prstGeom prst="rect">
            <a:avLst/>
          </a:prstGeom>
        </p:spPr>
        <p:txBody>
          <a:bodyPr/>
          <a:lstStyle>
            <a:lvl1pPr marL="0" indent="0" algn="l" defTabSz="457200" rtl="0" eaLnBrk="1" latinLnBrk="0" hangingPunct="1">
              <a:spcBef>
                <a:spcPct val="20000"/>
              </a:spcBef>
              <a:buFont typeface="Arial"/>
              <a:buNone/>
              <a:defRPr sz="1800" kern="1200" spc="0">
                <a:solidFill>
                  <a:srgbClr val="232325"/>
                </a:solidFill>
                <a:latin typeface="Copernicus-Book"/>
                <a:ea typeface="+mn-ea"/>
                <a:cs typeface="Copernicus-Book"/>
              </a:defRPr>
            </a:lvl1pPr>
            <a:lvl2pPr marL="742950" indent="-285750" algn="l" defTabSz="457200" rtl="0" eaLnBrk="1" latinLnBrk="0" hangingPunct="1">
              <a:spcBef>
                <a:spcPct val="20000"/>
              </a:spcBef>
              <a:buFont typeface="Arial"/>
              <a:buChar char="–"/>
              <a:defRPr sz="1800" kern="1200">
                <a:solidFill>
                  <a:schemeClr val="bg1">
                    <a:lumMod val="50000"/>
                  </a:schemeClr>
                </a:solidFill>
                <a:latin typeface="Copernicus-Book"/>
                <a:ea typeface="+mn-ea"/>
                <a:cs typeface="Copernicus-Book"/>
              </a:defRPr>
            </a:lvl2pPr>
            <a:lvl3pPr marL="1143000" indent="-228600" algn="l" defTabSz="457200" rtl="0" eaLnBrk="1" latinLnBrk="0" hangingPunct="1">
              <a:spcBef>
                <a:spcPct val="20000"/>
              </a:spcBef>
              <a:buFont typeface="Arial"/>
              <a:buChar char="•"/>
              <a:defRPr sz="1800" kern="1200">
                <a:solidFill>
                  <a:schemeClr val="bg1">
                    <a:lumMod val="50000"/>
                  </a:schemeClr>
                </a:solidFill>
                <a:latin typeface="Copernicus-Book"/>
                <a:ea typeface="+mn-ea"/>
                <a:cs typeface="Copernicus-Book"/>
              </a:defRPr>
            </a:lvl3pPr>
            <a:lvl4pPr marL="1600200" indent="-228600" algn="l" defTabSz="457200" rtl="0" eaLnBrk="1" latinLnBrk="0" hangingPunct="1">
              <a:spcBef>
                <a:spcPct val="20000"/>
              </a:spcBef>
              <a:buFont typeface="Arial"/>
              <a:buChar char="–"/>
              <a:defRPr sz="1800" kern="1200">
                <a:solidFill>
                  <a:schemeClr val="bg1">
                    <a:lumMod val="50000"/>
                  </a:schemeClr>
                </a:solidFill>
                <a:latin typeface="Copernicus-Book"/>
                <a:ea typeface="+mn-ea"/>
                <a:cs typeface="Copernicus-Book"/>
              </a:defRPr>
            </a:lvl4pPr>
            <a:lvl5pPr marL="2057400" indent="-228600" algn="l" defTabSz="457200" rtl="0" eaLnBrk="1" latinLnBrk="0" hangingPunct="1">
              <a:spcBef>
                <a:spcPct val="20000"/>
              </a:spcBef>
              <a:buFont typeface="Arial"/>
              <a:buChar char="»"/>
              <a:defRPr sz="1800" kern="1200">
                <a:solidFill>
                  <a:schemeClr val="bg1">
                    <a:lumMod val="50000"/>
                  </a:schemeClr>
                </a:solidFill>
                <a:latin typeface="Copernicus-Book"/>
                <a:ea typeface="+mn-ea"/>
                <a:cs typeface="Copernicus-Book"/>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mtClean="0">
                <a:solidFill>
                  <a:prstClr val="white"/>
                </a:solidFill>
              </a:rPr>
              <a:t>The first option should be to use the icons in the circle.</a:t>
            </a:r>
            <a:endParaRPr lang="en-US" dirty="0">
              <a:solidFill>
                <a:prstClr val="white"/>
              </a:solidFill>
            </a:endParaRPr>
          </a:p>
        </p:txBody>
      </p:sp>
      <p:sp>
        <p:nvSpPr>
          <p:cNvPr id="112" name="Title 3"/>
          <p:cNvSpPr txBox="1">
            <a:spLocks/>
          </p:cNvSpPr>
          <p:nvPr/>
        </p:nvSpPr>
        <p:spPr>
          <a:xfrm>
            <a:off x="220296" y="349383"/>
            <a:ext cx="8686351" cy="419188"/>
          </a:xfrm>
          <a:prstGeom prst="rect">
            <a:avLst/>
          </a:prstGeom>
        </p:spPr>
        <p:txBody>
          <a:bodyPr>
            <a:noAutofit/>
          </a:bodyPr>
          <a:lstStyle>
            <a:lvl1pPr algn="l" defTabSz="457200" rtl="0" eaLnBrk="1" latinLnBrk="0" hangingPunct="1">
              <a:spcBef>
                <a:spcPct val="0"/>
              </a:spcBef>
              <a:buNone/>
              <a:defRPr sz="3600" kern="1200" spc="-150">
                <a:solidFill>
                  <a:srgbClr val="232325"/>
                </a:solidFill>
                <a:latin typeface="HUGE Avant Garde Bold"/>
                <a:ea typeface="+mj-ea"/>
                <a:cs typeface="HUGE Avant Garde Bold"/>
              </a:defRPr>
            </a:lvl1pPr>
          </a:lstStyle>
          <a:p>
            <a:pPr algn="ctr"/>
            <a:r>
              <a:rPr lang="en-US" sz="3200" dirty="0" smtClean="0">
                <a:solidFill>
                  <a:prstClr val="white"/>
                </a:solidFill>
              </a:rPr>
              <a:t>General Icons 2</a:t>
            </a:r>
            <a:endParaRPr lang="en-US" sz="3200" dirty="0">
              <a:solidFill>
                <a:prstClr val="white"/>
              </a:solidFill>
            </a:endParaRPr>
          </a:p>
        </p:txBody>
      </p:sp>
      <p:pic>
        <p:nvPicPr>
          <p:cNvPr id="25" name="Picture 2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074" y="4292984"/>
            <a:ext cx="431423" cy="377155"/>
          </a:xfrm>
          <a:prstGeom prst="rect">
            <a:avLst/>
          </a:prstGeom>
        </p:spPr>
      </p:pic>
      <p:pic>
        <p:nvPicPr>
          <p:cNvPr id="26" name="Picture 2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1272" y="1821261"/>
            <a:ext cx="455843" cy="520963"/>
          </a:xfrm>
          <a:prstGeom prst="rect">
            <a:avLst/>
          </a:prstGeom>
        </p:spPr>
      </p:pic>
      <p:pic>
        <p:nvPicPr>
          <p:cNvPr id="27" name="Picture 2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75311" y="1858484"/>
            <a:ext cx="446518" cy="446518"/>
          </a:xfrm>
          <a:prstGeom prst="rect">
            <a:avLst/>
          </a:prstGeom>
        </p:spPr>
      </p:pic>
      <p:pic>
        <p:nvPicPr>
          <p:cNvPr id="28" name="Picture 2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59075" y="1915611"/>
            <a:ext cx="453130" cy="329549"/>
          </a:xfrm>
          <a:prstGeom prst="rect">
            <a:avLst/>
          </a:prstGeom>
        </p:spPr>
      </p:pic>
      <p:pic>
        <p:nvPicPr>
          <p:cNvPr id="29" name="Picture 2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80063" y="1823675"/>
            <a:ext cx="390723" cy="520964"/>
          </a:xfrm>
          <a:prstGeom prst="rect">
            <a:avLst/>
          </a:prstGeom>
        </p:spPr>
      </p:pic>
      <p:pic>
        <p:nvPicPr>
          <p:cNvPr id="30" name="Picture 2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525229" y="1843121"/>
            <a:ext cx="477242" cy="477242"/>
          </a:xfrm>
          <a:prstGeom prst="rect">
            <a:avLst/>
          </a:prstGeom>
        </p:spPr>
      </p:pic>
      <p:pic>
        <p:nvPicPr>
          <p:cNvPr id="31" name="Picture 3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712272" y="1901661"/>
            <a:ext cx="480011" cy="420364"/>
          </a:xfrm>
          <a:prstGeom prst="rect">
            <a:avLst/>
          </a:prstGeom>
        </p:spPr>
      </p:pic>
      <p:pic>
        <p:nvPicPr>
          <p:cNvPr id="32" name="Picture 3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866426" y="1795235"/>
            <a:ext cx="548097" cy="548097"/>
          </a:xfrm>
          <a:prstGeom prst="rect">
            <a:avLst/>
          </a:prstGeom>
        </p:spPr>
      </p:pic>
      <p:pic>
        <p:nvPicPr>
          <p:cNvPr id="33" name="Picture 32"/>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62452" y="3048133"/>
            <a:ext cx="493484" cy="501194"/>
          </a:xfrm>
          <a:prstGeom prst="rect">
            <a:avLst/>
          </a:prstGeom>
        </p:spPr>
      </p:pic>
      <p:pic>
        <p:nvPicPr>
          <p:cNvPr id="34" name="Picture 33"/>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969089" y="3065895"/>
            <a:ext cx="458961" cy="458961"/>
          </a:xfrm>
          <a:prstGeom prst="rect">
            <a:avLst/>
          </a:prstGeom>
        </p:spPr>
      </p:pic>
      <p:pic>
        <p:nvPicPr>
          <p:cNvPr id="35" name="Picture 34"/>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125016" y="3112367"/>
            <a:ext cx="561663" cy="325602"/>
          </a:xfrm>
          <a:prstGeom prst="rect">
            <a:avLst/>
          </a:prstGeom>
        </p:spPr>
      </p:pic>
      <p:pic>
        <p:nvPicPr>
          <p:cNvPr id="36" name="Picture 35"/>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360800" y="3063007"/>
            <a:ext cx="426532" cy="424321"/>
          </a:xfrm>
          <a:prstGeom prst="rect">
            <a:avLst/>
          </a:prstGeom>
        </p:spPr>
      </p:pic>
      <p:pic>
        <p:nvPicPr>
          <p:cNvPr id="37" name="Picture 36"/>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506082" y="3017400"/>
            <a:ext cx="512824" cy="512824"/>
          </a:xfrm>
          <a:prstGeom prst="rect">
            <a:avLst/>
          </a:prstGeom>
        </p:spPr>
      </p:pic>
      <p:pic>
        <p:nvPicPr>
          <p:cNvPr id="38" name="Picture 37"/>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6737005" y="3017400"/>
            <a:ext cx="470327" cy="472816"/>
          </a:xfrm>
          <a:prstGeom prst="rect">
            <a:avLst/>
          </a:prstGeom>
        </p:spPr>
      </p:pic>
      <p:pic>
        <p:nvPicPr>
          <p:cNvPr id="39" name="Picture 38"/>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7958680" y="3011973"/>
            <a:ext cx="360875" cy="523677"/>
          </a:xfrm>
          <a:prstGeom prst="rect">
            <a:avLst/>
          </a:prstGeom>
        </p:spPr>
      </p:pic>
      <p:pic>
        <p:nvPicPr>
          <p:cNvPr id="40" name="Picture 39"/>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938088" y="4214534"/>
            <a:ext cx="520964" cy="520964"/>
          </a:xfrm>
          <a:prstGeom prst="rect">
            <a:avLst/>
          </a:prstGeom>
        </p:spPr>
      </p:pic>
      <p:pic>
        <p:nvPicPr>
          <p:cNvPr id="41" name="Picture 40"/>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3119248" y="4228216"/>
            <a:ext cx="528329" cy="464733"/>
          </a:xfrm>
          <a:prstGeom prst="rect">
            <a:avLst/>
          </a:prstGeom>
        </p:spPr>
      </p:pic>
      <p:pic>
        <p:nvPicPr>
          <p:cNvPr id="42" name="Picture 41"/>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4314942" y="4214534"/>
            <a:ext cx="520964" cy="520964"/>
          </a:xfrm>
          <a:prstGeom prst="rect">
            <a:avLst/>
          </a:prstGeom>
        </p:spPr>
      </p:pic>
      <p:pic>
        <p:nvPicPr>
          <p:cNvPr id="43" name="Picture 42"/>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5537053" y="4265714"/>
            <a:ext cx="450883" cy="453243"/>
          </a:xfrm>
          <a:prstGeom prst="rect">
            <a:avLst/>
          </a:prstGeom>
        </p:spPr>
      </p:pic>
      <p:pic>
        <p:nvPicPr>
          <p:cNvPr id="44" name="Picture 43"/>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6723131" y="4300380"/>
            <a:ext cx="458294" cy="372364"/>
          </a:xfrm>
          <a:prstGeom prst="rect">
            <a:avLst/>
          </a:prstGeom>
        </p:spPr>
      </p:pic>
      <p:pic>
        <p:nvPicPr>
          <p:cNvPr id="45" name="Picture 44"/>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7905221" y="4239762"/>
            <a:ext cx="470507" cy="470507"/>
          </a:xfrm>
          <a:prstGeom prst="rect">
            <a:avLst/>
          </a:prstGeom>
        </p:spPr>
      </p:pic>
    </p:spTree>
    <p:extLst>
      <p:ext uri="{BB962C8B-B14F-4D97-AF65-F5344CB8AC3E}">
        <p14:creationId xmlns:p14="http://schemas.microsoft.com/office/powerpoint/2010/main" val="24644178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 name="Text Placeholder 1"/>
          <p:cNvSpPr txBox="1">
            <a:spLocks/>
          </p:cNvSpPr>
          <p:nvPr/>
        </p:nvSpPr>
        <p:spPr>
          <a:xfrm>
            <a:off x="220296" y="858003"/>
            <a:ext cx="8686351" cy="294337"/>
          </a:xfrm>
          <a:prstGeom prst="rect">
            <a:avLst/>
          </a:prstGeom>
        </p:spPr>
        <p:txBody>
          <a:bodyPr/>
          <a:lstStyle>
            <a:lvl1pPr marL="0" indent="0" algn="l" defTabSz="457200" rtl="0" eaLnBrk="1" latinLnBrk="0" hangingPunct="1">
              <a:spcBef>
                <a:spcPct val="20000"/>
              </a:spcBef>
              <a:buFont typeface="Arial"/>
              <a:buNone/>
              <a:defRPr sz="1800" kern="1200" spc="0">
                <a:solidFill>
                  <a:srgbClr val="232325"/>
                </a:solidFill>
                <a:latin typeface="Copernicus-Book"/>
                <a:ea typeface="+mn-ea"/>
                <a:cs typeface="Copernicus-Book"/>
              </a:defRPr>
            </a:lvl1pPr>
            <a:lvl2pPr marL="742950" indent="-285750" algn="l" defTabSz="457200" rtl="0" eaLnBrk="1" latinLnBrk="0" hangingPunct="1">
              <a:spcBef>
                <a:spcPct val="20000"/>
              </a:spcBef>
              <a:buFont typeface="Arial"/>
              <a:buChar char="–"/>
              <a:defRPr sz="1800" kern="1200">
                <a:solidFill>
                  <a:schemeClr val="bg1">
                    <a:lumMod val="50000"/>
                  </a:schemeClr>
                </a:solidFill>
                <a:latin typeface="Copernicus-Book"/>
                <a:ea typeface="+mn-ea"/>
                <a:cs typeface="Copernicus-Book"/>
              </a:defRPr>
            </a:lvl2pPr>
            <a:lvl3pPr marL="1143000" indent="-228600" algn="l" defTabSz="457200" rtl="0" eaLnBrk="1" latinLnBrk="0" hangingPunct="1">
              <a:spcBef>
                <a:spcPct val="20000"/>
              </a:spcBef>
              <a:buFont typeface="Arial"/>
              <a:buChar char="•"/>
              <a:defRPr sz="1800" kern="1200">
                <a:solidFill>
                  <a:schemeClr val="bg1">
                    <a:lumMod val="50000"/>
                  </a:schemeClr>
                </a:solidFill>
                <a:latin typeface="Copernicus-Book"/>
                <a:ea typeface="+mn-ea"/>
                <a:cs typeface="Copernicus-Book"/>
              </a:defRPr>
            </a:lvl3pPr>
            <a:lvl4pPr marL="1600200" indent="-228600" algn="l" defTabSz="457200" rtl="0" eaLnBrk="1" latinLnBrk="0" hangingPunct="1">
              <a:spcBef>
                <a:spcPct val="20000"/>
              </a:spcBef>
              <a:buFont typeface="Arial"/>
              <a:buChar char="–"/>
              <a:defRPr sz="1800" kern="1200">
                <a:solidFill>
                  <a:schemeClr val="bg1">
                    <a:lumMod val="50000"/>
                  </a:schemeClr>
                </a:solidFill>
                <a:latin typeface="Copernicus-Book"/>
                <a:ea typeface="+mn-ea"/>
                <a:cs typeface="Copernicus-Book"/>
              </a:defRPr>
            </a:lvl4pPr>
            <a:lvl5pPr marL="2057400" indent="-228600" algn="l" defTabSz="457200" rtl="0" eaLnBrk="1" latinLnBrk="0" hangingPunct="1">
              <a:spcBef>
                <a:spcPct val="20000"/>
              </a:spcBef>
              <a:buFont typeface="Arial"/>
              <a:buChar char="»"/>
              <a:defRPr sz="1800" kern="1200">
                <a:solidFill>
                  <a:schemeClr val="bg1">
                    <a:lumMod val="50000"/>
                  </a:schemeClr>
                </a:solidFill>
                <a:latin typeface="Copernicus-Book"/>
                <a:ea typeface="+mn-ea"/>
                <a:cs typeface="Copernicus-Book"/>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dirty="0"/>
              <a:t>Circle icons should be use when using 4 or less.</a:t>
            </a:r>
          </a:p>
        </p:txBody>
      </p:sp>
      <p:sp>
        <p:nvSpPr>
          <p:cNvPr id="161" name="Title 3"/>
          <p:cNvSpPr txBox="1">
            <a:spLocks/>
          </p:cNvSpPr>
          <p:nvPr/>
        </p:nvSpPr>
        <p:spPr>
          <a:xfrm>
            <a:off x="220296" y="349383"/>
            <a:ext cx="8686351" cy="419188"/>
          </a:xfrm>
          <a:prstGeom prst="rect">
            <a:avLst/>
          </a:prstGeom>
        </p:spPr>
        <p:txBody>
          <a:bodyPr>
            <a:noAutofit/>
          </a:bodyPr>
          <a:lstStyle>
            <a:lvl1pPr algn="l" defTabSz="457200" rtl="0" eaLnBrk="1" latinLnBrk="0" hangingPunct="1">
              <a:spcBef>
                <a:spcPct val="0"/>
              </a:spcBef>
              <a:buNone/>
              <a:defRPr sz="3600" kern="1200" spc="-150">
                <a:solidFill>
                  <a:srgbClr val="232325"/>
                </a:solidFill>
                <a:latin typeface="HUGE Avant Garde Bold"/>
                <a:ea typeface="+mj-ea"/>
                <a:cs typeface="HUGE Avant Garde Bold"/>
              </a:defRPr>
            </a:lvl1pPr>
          </a:lstStyle>
          <a:p>
            <a:pPr algn="ctr"/>
            <a:r>
              <a:rPr lang="en-US" sz="3200" dirty="0" smtClean="0"/>
              <a:t>General Icons 3</a:t>
            </a:r>
            <a:endParaRPr lang="en-US" sz="3200" dirty="0"/>
          </a:p>
        </p:txBody>
      </p:sp>
      <p:sp>
        <p:nvSpPr>
          <p:cNvPr id="2" name="TextBox 1"/>
          <p:cNvSpPr txBox="1"/>
          <p:nvPr/>
        </p:nvSpPr>
        <p:spPr>
          <a:xfrm>
            <a:off x="660895" y="926582"/>
            <a:ext cx="184666" cy="369332"/>
          </a:xfrm>
          <a:prstGeom prst="rect">
            <a:avLst/>
          </a:prstGeom>
          <a:noFill/>
        </p:spPr>
        <p:txBody>
          <a:bodyPr wrap="none" rtlCol="0">
            <a:spAutoFit/>
          </a:bodyPr>
          <a:lstStyle/>
          <a:p>
            <a:endParaRPr lang="en-US" dirty="0">
              <a:solidFill>
                <a:srgbClr val="232325"/>
              </a:solidFill>
              <a:latin typeface="Arial"/>
            </a:endParaRPr>
          </a:p>
        </p:txBody>
      </p:sp>
      <p:grpSp>
        <p:nvGrpSpPr>
          <p:cNvPr id="9" name="Group 8"/>
          <p:cNvGrpSpPr>
            <a:grpSpLocks noChangeAspect="1"/>
          </p:cNvGrpSpPr>
          <p:nvPr/>
        </p:nvGrpSpPr>
        <p:grpSpPr>
          <a:xfrm>
            <a:off x="1740013" y="1623186"/>
            <a:ext cx="914400" cy="914400"/>
            <a:chOff x="2425700" y="711200"/>
            <a:chExt cx="4279900" cy="4279900"/>
          </a:xfrm>
        </p:grpSpPr>
        <p:pic>
          <p:nvPicPr>
            <p:cNvPr id="98" name="Picture 97" descr="circle.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25700" y="711200"/>
              <a:ext cx="4279900" cy="4279900"/>
            </a:xfrm>
            <a:prstGeom prst="rect">
              <a:avLst/>
            </a:prstGeom>
          </p:spPr>
        </p:pic>
        <p:pic>
          <p:nvPicPr>
            <p:cNvPr id="99" name="Picture 98" descr="picture.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78968" y="1891490"/>
              <a:ext cx="1986064" cy="1986064"/>
            </a:xfrm>
            <a:prstGeom prst="rect">
              <a:avLst/>
            </a:prstGeom>
          </p:spPr>
        </p:pic>
      </p:grpSp>
      <p:grpSp>
        <p:nvGrpSpPr>
          <p:cNvPr id="13" name="Group 12"/>
          <p:cNvGrpSpPr>
            <a:grpSpLocks noChangeAspect="1"/>
          </p:cNvGrpSpPr>
          <p:nvPr/>
        </p:nvGrpSpPr>
        <p:grpSpPr>
          <a:xfrm>
            <a:off x="551586" y="1623186"/>
            <a:ext cx="914400" cy="914400"/>
            <a:chOff x="2425700" y="711200"/>
            <a:chExt cx="4279900" cy="4279900"/>
          </a:xfrm>
        </p:grpSpPr>
        <p:pic>
          <p:nvPicPr>
            <p:cNvPr id="106" name="Picture 105" descr="circle.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25700" y="711200"/>
              <a:ext cx="4279900" cy="4279900"/>
            </a:xfrm>
            <a:prstGeom prst="rect">
              <a:avLst/>
            </a:prstGeom>
          </p:spPr>
        </p:pic>
        <p:pic>
          <p:nvPicPr>
            <p:cNvPr id="107" name="Picture 106" descr="compass.eps"/>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52800" y="1638300"/>
              <a:ext cx="2438400" cy="2438400"/>
            </a:xfrm>
            <a:prstGeom prst="rect">
              <a:avLst/>
            </a:prstGeom>
          </p:spPr>
        </p:pic>
      </p:grpSp>
      <p:grpSp>
        <p:nvGrpSpPr>
          <p:cNvPr id="14" name="Group 13"/>
          <p:cNvGrpSpPr>
            <a:grpSpLocks noChangeAspect="1"/>
          </p:cNvGrpSpPr>
          <p:nvPr/>
        </p:nvGrpSpPr>
        <p:grpSpPr>
          <a:xfrm>
            <a:off x="2928440" y="1625600"/>
            <a:ext cx="914400" cy="914400"/>
            <a:chOff x="2425700" y="711200"/>
            <a:chExt cx="4279900" cy="4279900"/>
          </a:xfrm>
        </p:grpSpPr>
        <p:pic>
          <p:nvPicPr>
            <p:cNvPr id="108" name="Picture 107" descr="circle.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25700" y="711200"/>
              <a:ext cx="4279900" cy="4279900"/>
            </a:xfrm>
            <a:prstGeom prst="rect">
              <a:avLst/>
            </a:prstGeom>
          </p:spPr>
        </p:pic>
        <p:pic>
          <p:nvPicPr>
            <p:cNvPr id="109" name="Picture 108" descr="link.eps"/>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52800" y="1638300"/>
              <a:ext cx="2438400" cy="2438400"/>
            </a:xfrm>
            <a:prstGeom prst="rect">
              <a:avLst/>
            </a:prstGeom>
          </p:spPr>
        </p:pic>
      </p:grpSp>
      <p:grpSp>
        <p:nvGrpSpPr>
          <p:cNvPr id="15" name="Group 14"/>
          <p:cNvGrpSpPr>
            <a:grpSpLocks noChangeAspect="1"/>
          </p:cNvGrpSpPr>
          <p:nvPr/>
        </p:nvGrpSpPr>
        <p:grpSpPr>
          <a:xfrm>
            <a:off x="4116867" y="1623186"/>
            <a:ext cx="914400" cy="914400"/>
            <a:chOff x="2425700" y="711200"/>
            <a:chExt cx="4279900" cy="4279900"/>
          </a:xfrm>
        </p:grpSpPr>
        <p:pic>
          <p:nvPicPr>
            <p:cNvPr id="110" name="Picture 109" descr="circle.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25700" y="711200"/>
              <a:ext cx="4279900" cy="4279900"/>
            </a:xfrm>
            <a:prstGeom prst="rect">
              <a:avLst/>
            </a:prstGeom>
          </p:spPr>
        </p:pic>
        <p:pic>
          <p:nvPicPr>
            <p:cNvPr id="111" name="Picture 110" descr="cloud2.eps"/>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00400" y="1745301"/>
              <a:ext cx="2743200" cy="1981200"/>
            </a:xfrm>
            <a:prstGeom prst="rect">
              <a:avLst/>
            </a:prstGeom>
          </p:spPr>
        </p:pic>
      </p:grpSp>
      <p:grpSp>
        <p:nvGrpSpPr>
          <p:cNvPr id="16" name="Group 15"/>
          <p:cNvGrpSpPr>
            <a:grpSpLocks/>
          </p:cNvGrpSpPr>
          <p:nvPr/>
        </p:nvGrpSpPr>
        <p:grpSpPr>
          <a:xfrm>
            <a:off x="5305294" y="1625600"/>
            <a:ext cx="914400" cy="914400"/>
            <a:chOff x="2425700" y="711200"/>
            <a:chExt cx="4279900" cy="4279900"/>
          </a:xfrm>
        </p:grpSpPr>
        <p:pic>
          <p:nvPicPr>
            <p:cNvPr id="112" name="Picture 111" descr="circle.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25700" y="711200"/>
              <a:ext cx="4279900" cy="4279900"/>
            </a:xfrm>
            <a:prstGeom prst="rect">
              <a:avLst/>
            </a:prstGeom>
          </p:spPr>
        </p:pic>
        <p:pic>
          <p:nvPicPr>
            <p:cNvPr id="113" name="Picture 112" descr="mouse.eps"/>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164449" y="1813939"/>
              <a:ext cx="2451100" cy="2438400"/>
            </a:xfrm>
            <a:prstGeom prst="rect">
              <a:avLst/>
            </a:prstGeom>
          </p:spPr>
        </p:pic>
      </p:grpSp>
      <p:grpSp>
        <p:nvGrpSpPr>
          <p:cNvPr id="17" name="Group 16"/>
          <p:cNvGrpSpPr>
            <a:grpSpLocks noChangeAspect="1"/>
          </p:cNvGrpSpPr>
          <p:nvPr/>
        </p:nvGrpSpPr>
        <p:grpSpPr>
          <a:xfrm>
            <a:off x="6493721" y="1625600"/>
            <a:ext cx="914400" cy="914400"/>
            <a:chOff x="2425700" y="711200"/>
            <a:chExt cx="4279900" cy="4279900"/>
          </a:xfrm>
        </p:grpSpPr>
        <p:pic>
          <p:nvPicPr>
            <p:cNvPr id="114" name="Picture 113" descr="circle.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25700" y="711200"/>
              <a:ext cx="4279900" cy="4279900"/>
            </a:xfrm>
            <a:prstGeom prst="rect">
              <a:avLst/>
            </a:prstGeom>
          </p:spPr>
        </p:pic>
        <p:pic>
          <p:nvPicPr>
            <p:cNvPr id="115" name="Picture 114" descr="arrow.eps"/>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380636" y="1638300"/>
              <a:ext cx="2463800" cy="2438400"/>
            </a:xfrm>
            <a:prstGeom prst="rect">
              <a:avLst/>
            </a:prstGeom>
          </p:spPr>
        </p:pic>
      </p:grpSp>
      <p:grpSp>
        <p:nvGrpSpPr>
          <p:cNvPr id="18" name="Group 17"/>
          <p:cNvGrpSpPr>
            <a:grpSpLocks noChangeAspect="1"/>
          </p:cNvGrpSpPr>
          <p:nvPr/>
        </p:nvGrpSpPr>
        <p:grpSpPr>
          <a:xfrm>
            <a:off x="7681918" y="1623186"/>
            <a:ext cx="914400" cy="914400"/>
            <a:chOff x="2425700" y="711200"/>
            <a:chExt cx="4279900" cy="4279900"/>
          </a:xfrm>
        </p:grpSpPr>
        <p:pic>
          <p:nvPicPr>
            <p:cNvPr id="116" name="Picture 115" descr="circle.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25700" y="711200"/>
              <a:ext cx="4279900" cy="4279900"/>
            </a:xfrm>
            <a:prstGeom prst="rect">
              <a:avLst/>
            </a:prstGeom>
          </p:spPr>
        </p:pic>
        <p:pic>
          <p:nvPicPr>
            <p:cNvPr id="117" name="Picture 116" descr="graph.eps"/>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604230" y="1916750"/>
              <a:ext cx="1989588" cy="1989588"/>
            </a:xfrm>
            <a:prstGeom prst="rect">
              <a:avLst/>
            </a:prstGeom>
          </p:spPr>
        </p:pic>
      </p:grpSp>
      <p:grpSp>
        <p:nvGrpSpPr>
          <p:cNvPr id="19" name="Group 18"/>
          <p:cNvGrpSpPr>
            <a:grpSpLocks noChangeAspect="1"/>
          </p:cNvGrpSpPr>
          <p:nvPr/>
        </p:nvGrpSpPr>
        <p:grpSpPr>
          <a:xfrm>
            <a:off x="551586" y="2816612"/>
            <a:ext cx="914400" cy="914400"/>
            <a:chOff x="2425700" y="711200"/>
            <a:chExt cx="4279900" cy="4279900"/>
          </a:xfrm>
        </p:grpSpPr>
        <p:pic>
          <p:nvPicPr>
            <p:cNvPr id="118" name="Picture 117" descr="circle.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25700" y="711200"/>
              <a:ext cx="4279900" cy="4279900"/>
            </a:xfrm>
            <a:prstGeom prst="rect">
              <a:avLst/>
            </a:prstGeom>
          </p:spPr>
        </p:pic>
        <p:pic>
          <p:nvPicPr>
            <p:cNvPr id="119" name="Picture 118" descr="talk.eps"/>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511416" y="1877981"/>
              <a:ext cx="2148192" cy="2148192"/>
            </a:xfrm>
            <a:prstGeom prst="rect">
              <a:avLst/>
            </a:prstGeom>
          </p:spPr>
        </p:pic>
      </p:grpSp>
      <p:grpSp>
        <p:nvGrpSpPr>
          <p:cNvPr id="20" name="Group 19"/>
          <p:cNvGrpSpPr>
            <a:grpSpLocks noChangeAspect="1"/>
          </p:cNvGrpSpPr>
          <p:nvPr/>
        </p:nvGrpSpPr>
        <p:grpSpPr>
          <a:xfrm>
            <a:off x="1740013" y="2816612"/>
            <a:ext cx="914400" cy="914400"/>
            <a:chOff x="2425700" y="711200"/>
            <a:chExt cx="4279900" cy="4279900"/>
          </a:xfrm>
        </p:grpSpPr>
        <p:pic>
          <p:nvPicPr>
            <p:cNvPr id="120" name="Picture 119" descr="circle.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25700" y="711200"/>
              <a:ext cx="4279900" cy="4279900"/>
            </a:xfrm>
            <a:prstGeom prst="rect">
              <a:avLst/>
            </a:prstGeom>
          </p:spPr>
        </p:pic>
        <p:pic>
          <p:nvPicPr>
            <p:cNvPr id="121" name="Picture 120" descr="camera.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523159" y="1874212"/>
              <a:ext cx="2097682" cy="1966576"/>
            </a:xfrm>
            <a:prstGeom prst="rect">
              <a:avLst/>
            </a:prstGeom>
          </p:spPr>
        </p:pic>
      </p:grpSp>
      <p:grpSp>
        <p:nvGrpSpPr>
          <p:cNvPr id="21" name="Group 20"/>
          <p:cNvGrpSpPr>
            <a:grpSpLocks noChangeAspect="1"/>
          </p:cNvGrpSpPr>
          <p:nvPr/>
        </p:nvGrpSpPr>
        <p:grpSpPr>
          <a:xfrm>
            <a:off x="2928440" y="2816612"/>
            <a:ext cx="914400" cy="914400"/>
            <a:chOff x="2425700" y="711200"/>
            <a:chExt cx="4279900" cy="4279900"/>
          </a:xfrm>
        </p:grpSpPr>
        <p:pic>
          <p:nvPicPr>
            <p:cNvPr id="122" name="Picture 121" descr="circle.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25700" y="711200"/>
              <a:ext cx="4279900" cy="4279900"/>
            </a:xfrm>
            <a:prstGeom prst="rect">
              <a:avLst/>
            </a:prstGeom>
          </p:spPr>
        </p:pic>
        <p:pic>
          <p:nvPicPr>
            <p:cNvPr id="123" name="Picture 122" descr="laptop.eps"/>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442089" y="1902396"/>
              <a:ext cx="2259822" cy="1883186"/>
            </a:xfrm>
            <a:prstGeom prst="rect">
              <a:avLst/>
            </a:prstGeom>
          </p:spPr>
        </p:pic>
      </p:grpSp>
      <p:grpSp>
        <p:nvGrpSpPr>
          <p:cNvPr id="22" name="Group 21"/>
          <p:cNvGrpSpPr>
            <a:grpSpLocks noChangeAspect="1"/>
          </p:cNvGrpSpPr>
          <p:nvPr/>
        </p:nvGrpSpPr>
        <p:grpSpPr>
          <a:xfrm>
            <a:off x="4116867" y="2816612"/>
            <a:ext cx="914400" cy="914400"/>
            <a:chOff x="2425700" y="711200"/>
            <a:chExt cx="4279900" cy="4279900"/>
          </a:xfrm>
        </p:grpSpPr>
        <p:pic>
          <p:nvPicPr>
            <p:cNvPr id="124" name="Picture 123" descr="circle.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25700" y="711200"/>
              <a:ext cx="4279900" cy="4279900"/>
            </a:xfrm>
            <a:prstGeom prst="rect">
              <a:avLst/>
            </a:prstGeom>
          </p:spPr>
        </p:pic>
        <p:pic>
          <p:nvPicPr>
            <p:cNvPr id="125" name="Picture 124" descr="gift.eps"/>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524926" y="1783404"/>
              <a:ext cx="2094148" cy="2094148"/>
            </a:xfrm>
            <a:prstGeom prst="rect">
              <a:avLst/>
            </a:prstGeom>
          </p:spPr>
        </p:pic>
      </p:grpSp>
      <p:grpSp>
        <p:nvGrpSpPr>
          <p:cNvPr id="23" name="Group 22"/>
          <p:cNvGrpSpPr>
            <a:grpSpLocks noChangeAspect="1"/>
          </p:cNvGrpSpPr>
          <p:nvPr/>
        </p:nvGrpSpPr>
        <p:grpSpPr>
          <a:xfrm>
            <a:off x="5305294" y="2816612"/>
            <a:ext cx="914400" cy="914400"/>
            <a:chOff x="2425700" y="711200"/>
            <a:chExt cx="4279900" cy="4279900"/>
          </a:xfrm>
        </p:grpSpPr>
        <p:pic>
          <p:nvPicPr>
            <p:cNvPr id="126" name="Picture 125" descr="circle.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25700" y="711200"/>
              <a:ext cx="4279900" cy="4279900"/>
            </a:xfrm>
            <a:prstGeom prst="rect">
              <a:avLst/>
            </a:prstGeom>
          </p:spPr>
        </p:pic>
        <p:pic>
          <p:nvPicPr>
            <p:cNvPr id="127" name="Picture 126" descr="trash.eps"/>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655810" y="1810426"/>
              <a:ext cx="1832380" cy="2094148"/>
            </a:xfrm>
            <a:prstGeom prst="rect">
              <a:avLst/>
            </a:prstGeom>
          </p:spPr>
        </p:pic>
      </p:grpSp>
      <p:grpSp>
        <p:nvGrpSpPr>
          <p:cNvPr id="24" name="Group 23"/>
          <p:cNvGrpSpPr>
            <a:grpSpLocks noChangeAspect="1"/>
          </p:cNvGrpSpPr>
          <p:nvPr/>
        </p:nvGrpSpPr>
        <p:grpSpPr>
          <a:xfrm>
            <a:off x="6493721" y="2816612"/>
            <a:ext cx="914400" cy="914400"/>
            <a:chOff x="2425700" y="711200"/>
            <a:chExt cx="4279900" cy="4279900"/>
          </a:xfrm>
        </p:grpSpPr>
        <p:pic>
          <p:nvPicPr>
            <p:cNvPr id="128" name="Picture 127" descr="circle.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25700" y="711200"/>
              <a:ext cx="4279900" cy="4279900"/>
            </a:xfrm>
            <a:prstGeom prst="rect">
              <a:avLst/>
            </a:prstGeom>
          </p:spPr>
        </p:pic>
        <p:pic>
          <p:nvPicPr>
            <p:cNvPr id="129" name="Picture 128" descr="tablet.eps"/>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3604229" y="1751476"/>
              <a:ext cx="1935542" cy="2212048"/>
            </a:xfrm>
            <a:prstGeom prst="rect">
              <a:avLst/>
            </a:prstGeom>
          </p:spPr>
        </p:pic>
      </p:grpSp>
      <p:grpSp>
        <p:nvGrpSpPr>
          <p:cNvPr id="25" name="Group 24"/>
          <p:cNvGrpSpPr>
            <a:grpSpLocks noChangeAspect="1"/>
          </p:cNvGrpSpPr>
          <p:nvPr/>
        </p:nvGrpSpPr>
        <p:grpSpPr>
          <a:xfrm>
            <a:off x="7681918" y="2816612"/>
            <a:ext cx="914400" cy="914400"/>
            <a:chOff x="2425700" y="711200"/>
            <a:chExt cx="4279900" cy="4279900"/>
          </a:xfrm>
        </p:grpSpPr>
        <p:pic>
          <p:nvPicPr>
            <p:cNvPr id="130" name="Picture 129" descr="circle.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25700" y="711200"/>
              <a:ext cx="4279900" cy="4279900"/>
            </a:xfrm>
            <a:prstGeom prst="rect">
              <a:avLst/>
            </a:prstGeom>
          </p:spPr>
        </p:pic>
        <p:pic>
          <p:nvPicPr>
            <p:cNvPr id="131" name="Picture 130" descr="page.eps"/>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3590717" y="1819031"/>
              <a:ext cx="1935542" cy="2212048"/>
            </a:xfrm>
            <a:prstGeom prst="rect">
              <a:avLst/>
            </a:prstGeom>
          </p:spPr>
        </p:pic>
      </p:grpSp>
      <p:grpSp>
        <p:nvGrpSpPr>
          <p:cNvPr id="26" name="Group 25"/>
          <p:cNvGrpSpPr>
            <a:grpSpLocks noChangeAspect="1"/>
          </p:cNvGrpSpPr>
          <p:nvPr/>
        </p:nvGrpSpPr>
        <p:grpSpPr>
          <a:xfrm>
            <a:off x="1739998" y="4016459"/>
            <a:ext cx="914400" cy="914400"/>
            <a:chOff x="2425700" y="711200"/>
            <a:chExt cx="4279900" cy="4279900"/>
          </a:xfrm>
        </p:grpSpPr>
        <p:pic>
          <p:nvPicPr>
            <p:cNvPr id="132" name="Picture 131" descr="circle.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25700" y="711200"/>
              <a:ext cx="4279900" cy="4279900"/>
            </a:xfrm>
            <a:prstGeom prst="rect">
              <a:avLst/>
            </a:prstGeom>
          </p:spPr>
        </p:pic>
        <p:pic>
          <p:nvPicPr>
            <p:cNvPr id="133" name="Picture 132" descr="server.eps"/>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3496136" y="1835680"/>
              <a:ext cx="2151728" cy="2151728"/>
            </a:xfrm>
            <a:prstGeom prst="rect">
              <a:avLst/>
            </a:prstGeom>
          </p:spPr>
        </p:pic>
      </p:grpSp>
      <p:grpSp>
        <p:nvGrpSpPr>
          <p:cNvPr id="27" name="Group 26"/>
          <p:cNvGrpSpPr>
            <a:grpSpLocks noChangeAspect="1"/>
          </p:cNvGrpSpPr>
          <p:nvPr/>
        </p:nvGrpSpPr>
        <p:grpSpPr>
          <a:xfrm>
            <a:off x="551586" y="4016459"/>
            <a:ext cx="914400" cy="914400"/>
            <a:chOff x="2425700" y="711200"/>
            <a:chExt cx="4279900" cy="4279900"/>
          </a:xfrm>
        </p:grpSpPr>
        <p:pic>
          <p:nvPicPr>
            <p:cNvPr id="134" name="Picture 133" descr="circle.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25700" y="711200"/>
              <a:ext cx="4279900" cy="4279900"/>
            </a:xfrm>
            <a:prstGeom prst="rect">
              <a:avLst/>
            </a:prstGeom>
          </p:spPr>
        </p:pic>
        <p:pic>
          <p:nvPicPr>
            <p:cNvPr id="135" name="Picture 134" descr="browser.eps"/>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3563694" y="1889727"/>
              <a:ext cx="2016612" cy="2016612"/>
            </a:xfrm>
            <a:prstGeom prst="rect">
              <a:avLst/>
            </a:prstGeom>
          </p:spPr>
        </p:pic>
      </p:grpSp>
      <p:grpSp>
        <p:nvGrpSpPr>
          <p:cNvPr id="28" name="Group 27"/>
          <p:cNvGrpSpPr>
            <a:grpSpLocks noChangeAspect="1"/>
          </p:cNvGrpSpPr>
          <p:nvPr/>
        </p:nvGrpSpPr>
        <p:grpSpPr>
          <a:xfrm>
            <a:off x="2928440" y="4016459"/>
            <a:ext cx="914400" cy="914400"/>
            <a:chOff x="2425700" y="711200"/>
            <a:chExt cx="4279900" cy="4279900"/>
          </a:xfrm>
        </p:grpSpPr>
        <p:pic>
          <p:nvPicPr>
            <p:cNvPr id="136" name="Picture 135" descr="circle.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25700" y="711200"/>
              <a:ext cx="4279900" cy="4279900"/>
            </a:xfrm>
            <a:prstGeom prst="rect">
              <a:avLst/>
            </a:prstGeom>
          </p:spPr>
        </p:pic>
        <p:pic>
          <p:nvPicPr>
            <p:cNvPr id="137" name="Picture 136" descr="movie.eps"/>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3482624" y="1931318"/>
              <a:ext cx="2178752" cy="1906408"/>
            </a:xfrm>
            <a:prstGeom prst="rect">
              <a:avLst/>
            </a:prstGeom>
          </p:spPr>
        </p:pic>
      </p:grpSp>
      <p:grpSp>
        <p:nvGrpSpPr>
          <p:cNvPr id="29" name="Group 28"/>
          <p:cNvGrpSpPr>
            <a:grpSpLocks noChangeAspect="1"/>
          </p:cNvGrpSpPr>
          <p:nvPr/>
        </p:nvGrpSpPr>
        <p:grpSpPr>
          <a:xfrm>
            <a:off x="4116867" y="4024318"/>
            <a:ext cx="914400" cy="914400"/>
            <a:chOff x="2425700" y="711200"/>
            <a:chExt cx="4279900" cy="4279900"/>
          </a:xfrm>
        </p:grpSpPr>
        <p:pic>
          <p:nvPicPr>
            <p:cNvPr id="138" name="Picture 137" descr="circle.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25700" y="711200"/>
              <a:ext cx="4279900" cy="4279900"/>
            </a:xfrm>
            <a:prstGeom prst="rect">
              <a:avLst/>
            </a:prstGeom>
          </p:spPr>
        </p:pic>
        <p:pic>
          <p:nvPicPr>
            <p:cNvPr id="139" name="Picture 138" descr="hashtag.eps"/>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3505200" y="1790700"/>
              <a:ext cx="2133600" cy="2133600"/>
            </a:xfrm>
            <a:prstGeom prst="rect">
              <a:avLst/>
            </a:prstGeom>
          </p:spPr>
        </p:pic>
      </p:grpSp>
      <p:grpSp>
        <p:nvGrpSpPr>
          <p:cNvPr id="30" name="Group 29"/>
          <p:cNvGrpSpPr>
            <a:grpSpLocks noChangeAspect="1"/>
          </p:cNvGrpSpPr>
          <p:nvPr/>
        </p:nvGrpSpPr>
        <p:grpSpPr>
          <a:xfrm>
            <a:off x="5305294" y="4016459"/>
            <a:ext cx="914400" cy="914400"/>
            <a:chOff x="2425700" y="711200"/>
            <a:chExt cx="4279900" cy="4279900"/>
          </a:xfrm>
        </p:grpSpPr>
        <p:pic>
          <p:nvPicPr>
            <p:cNvPr id="140" name="Picture 139" descr="circle.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25700" y="711200"/>
              <a:ext cx="4279900" cy="4279900"/>
            </a:xfrm>
            <a:prstGeom prst="rect">
              <a:avLst/>
            </a:prstGeom>
          </p:spPr>
        </p:pic>
        <p:pic>
          <p:nvPicPr>
            <p:cNvPr id="141" name="Picture 140" descr="target.eps"/>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3352800" y="1638300"/>
              <a:ext cx="2438400" cy="2438400"/>
            </a:xfrm>
            <a:prstGeom prst="rect">
              <a:avLst/>
            </a:prstGeom>
          </p:spPr>
        </p:pic>
      </p:grpSp>
      <p:grpSp>
        <p:nvGrpSpPr>
          <p:cNvPr id="32" name="Group 31"/>
          <p:cNvGrpSpPr/>
          <p:nvPr/>
        </p:nvGrpSpPr>
        <p:grpSpPr>
          <a:xfrm>
            <a:off x="7681918" y="4024318"/>
            <a:ext cx="914400" cy="914400"/>
            <a:chOff x="7681918" y="4024318"/>
            <a:chExt cx="914400" cy="914400"/>
          </a:xfrm>
        </p:grpSpPr>
        <p:pic>
          <p:nvPicPr>
            <p:cNvPr id="145" name="Picture 144" descr="circle.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81918" y="4024318"/>
              <a:ext cx="914400" cy="914400"/>
            </a:xfrm>
            <a:prstGeom prst="rect">
              <a:avLst/>
            </a:prstGeom>
          </p:spPr>
        </p:pic>
        <p:pic>
          <p:nvPicPr>
            <p:cNvPr id="147" name="Picture 146"/>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7919448" y="4197837"/>
              <a:ext cx="466342" cy="532962"/>
            </a:xfrm>
            <a:prstGeom prst="rect">
              <a:avLst/>
            </a:prstGeom>
          </p:spPr>
        </p:pic>
      </p:grpSp>
      <p:grpSp>
        <p:nvGrpSpPr>
          <p:cNvPr id="3" name="Group 2"/>
          <p:cNvGrpSpPr/>
          <p:nvPr/>
        </p:nvGrpSpPr>
        <p:grpSpPr>
          <a:xfrm>
            <a:off x="6493721" y="4024318"/>
            <a:ext cx="914400" cy="914400"/>
            <a:chOff x="6493721" y="4024318"/>
            <a:chExt cx="914400" cy="914400"/>
          </a:xfrm>
        </p:grpSpPr>
        <p:pic>
          <p:nvPicPr>
            <p:cNvPr id="142" name="Picture 141" descr="circle.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93721" y="4024318"/>
              <a:ext cx="914400" cy="914400"/>
            </a:xfrm>
            <a:prstGeom prst="rect">
              <a:avLst/>
            </a:prstGeom>
          </p:spPr>
        </p:pic>
        <p:pic>
          <p:nvPicPr>
            <p:cNvPr id="68" name="Picture 67"/>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6745515" y="4276112"/>
              <a:ext cx="413526" cy="413526"/>
            </a:xfrm>
            <a:prstGeom prst="rect">
              <a:avLst/>
            </a:prstGeom>
          </p:spPr>
        </p:pic>
      </p:grpSp>
    </p:spTree>
    <p:extLst>
      <p:ext uri="{BB962C8B-B14F-4D97-AF65-F5344CB8AC3E}">
        <p14:creationId xmlns:p14="http://schemas.microsoft.com/office/powerpoint/2010/main" val="4337156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 name="Text Placeholder 1"/>
          <p:cNvSpPr txBox="1">
            <a:spLocks/>
          </p:cNvSpPr>
          <p:nvPr/>
        </p:nvSpPr>
        <p:spPr>
          <a:xfrm>
            <a:off x="220296" y="858003"/>
            <a:ext cx="8686351" cy="294337"/>
          </a:xfrm>
          <a:prstGeom prst="rect">
            <a:avLst/>
          </a:prstGeom>
        </p:spPr>
        <p:txBody>
          <a:bodyPr/>
          <a:lstStyle>
            <a:lvl1pPr marL="0" indent="0" algn="l" defTabSz="457200" rtl="0" eaLnBrk="1" latinLnBrk="0" hangingPunct="1">
              <a:spcBef>
                <a:spcPct val="20000"/>
              </a:spcBef>
              <a:buFont typeface="Arial"/>
              <a:buNone/>
              <a:defRPr sz="1800" kern="1200" spc="0">
                <a:solidFill>
                  <a:srgbClr val="232325"/>
                </a:solidFill>
                <a:latin typeface="Copernicus-Book"/>
                <a:ea typeface="+mn-ea"/>
                <a:cs typeface="Copernicus-Book"/>
              </a:defRPr>
            </a:lvl1pPr>
            <a:lvl2pPr marL="742950" indent="-285750" algn="l" defTabSz="457200" rtl="0" eaLnBrk="1" latinLnBrk="0" hangingPunct="1">
              <a:spcBef>
                <a:spcPct val="20000"/>
              </a:spcBef>
              <a:buFont typeface="Arial"/>
              <a:buChar char="–"/>
              <a:defRPr sz="1800" kern="1200">
                <a:solidFill>
                  <a:schemeClr val="bg1">
                    <a:lumMod val="50000"/>
                  </a:schemeClr>
                </a:solidFill>
                <a:latin typeface="Copernicus-Book"/>
                <a:ea typeface="+mn-ea"/>
                <a:cs typeface="Copernicus-Book"/>
              </a:defRPr>
            </a:lvl2pPr>
            <a:lvl3pPr marL="1143000" indent="-228600" algn="l" defTabSz="457200" rtl="0" eaLnBrk="1" latinLnBrk="0" hangingPunct="1">
              <a:spcBef>
                <a:spcPct val="20000"/>
              </a:spcBef>
              <a:buFont typeface="Arial"/>
              <a:buChar char="•"/>
              <a:defRPr sz="1800" kern="1200">
                <a:solidFill>
                  <a:schemeClr val="bg1">
                    <a:lumMod val="50000"/>
                  </a:schemeClr>
                </a:solidFill>
                <a:latin typeface="Copernicus-Book"/>
                <a:ea typeface="+mn-ea"/>
                <a:cs typeface="Copernicus-Book"/>
              </a:defRPr>
            </a:lvl3pPr>
            <a:lvl4pPr marL="1600200" indent="-228600" algn="l" defTabSz="457200" rtl="0" eaLnBrk="1" latinLnBrk="0" hangingPunct="1">
              <a:spcBef>
                <a:spcPct val="20000"/>
              </a:spcBef>
              <a:buFont typeface="Arial"/>
              <a:buChar char="–"/>
              <a:defRPr sz="1800" kern="1200">
                <a:solidFill>
                  <a:schemeClr val="bg1">
                    <a:lumMod val="50000"/>
                  </a:schemeClr>
                </a:solidFill>
                <a:latin typeface="Copernicus-Book"/>
                <a:ea typeface="+mn-ea"/>
                <a:cs typeface="Copernicus-Book"/>
              </a:defRPr>
            </a:lvl4pPr>
            <a:lvl5pPr marL="2057400" indent="-228600" algn="l" defTabSz="457200" rtl="0" eaLnBrk="1" latinLnBrk="0" hangingPunct="1">
              <a:spcBef>
                <a:spcPct val="20000"/>
              </a:spcBef>
              <a:buFont typeface="Arial"/>
              <a:buChar char="»"/>
              <a:defRPr sz="1800" kern="1200">
                <a:solidFill>
                  <a:schemeClr val="bg1">
                    <a:lumMod val="50000"/>
                  </a:schemeClr>
                </a:solidFill>
                <a:latin typeface="Copernicus-Book"/>
                <a:ea typeface="+mn-ea"/>
                <a:cs typeface="Copernicus-Book"/>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dirty="0"/>
              <a:t>When there are too many icons drop the circle and keep it clean.</a:t>
            </a:r>
          </a:p>
        </p:txBody>
      </p:sp>
      <p:sp>
        <p:nvSpPr>
          <p:cNvPr id="161" name="Title 3"/>
          <p:cNvSpPr txBox="1">
            <a:spLocks/>
          </p:cNvSpPr>
          <p:nvPr/>
        </p:nvSpPr>
        <p:spPr>
          <a:xfrm>
            <a:off x="220296" y="349383"/>
            <a:ext cx="8686351" cy="419188"/>
          </a:xfrm>
          <a:prstGeom prst="rect">
            <a:avLst/>
          </a:prstGeom>
        </p:spPr>
        <p:txBody>
          <a:bodyPr>
            <a:noAutofit/>
          </a:bodyPr>
          <a:lstStyle>
            <a:lvl1pPr algn="l" defTabSz="457200" rtl="0" eaLnBrk="1" latinLnBrk="0" hangingPunct="1">
              <a:spcBef>
                <a:spcPct val="0"/>
              </a:spcBef>
              <a:buNone/>
              <a:defRPr sz="3600" kern="1200" spc="-150">
                <a:solidFill>
                  <a:srgbClr val="232325"/>
                </a:solidFill>
                <a:latin typeface="HUGE Avant Garde Bold"/>
                <a:ea typeface="+mj-ea"/>
                <a:cs typeface="HUGE Avant Garde Bold"/>
              </a:defRPr>
            </a:lvl1pPr>
          </a:lstStyle>
          <a:p>
            <a:pPr algn="ctr"/>
            <a:r>
              <a:rPr lang="en-US" sz="3200" dirty="0" smtClean="0"/>
              <a:t>General Icons 3</a:t>
            </a:r>
            <a:endParaRPr lang="en-US" sz="3200" dirty="0"/>
          </a:p>
        </p:txBody>
      </p:sp>
      <p:sp>
        <p:nvSpPr>
          <p:cNvPr id="2" name="TextBox 1"/>
          <p:cNvSpPr txBox="1"/>
          <p:nvPr/>
        </p:nvSpPr>
        <p:spPr>
          <a:xfrm>
            <a:off x="660895" y="926582"/>
            <a:ext cx="184666" cy="369332"/>
          </a:xfrm>
          <a:prstGeom prst="rect">
            <a:avLst/>
          </a:prstGeom>
          <a:noFill/>
        </p:spPr>
        <p:txBody>
          <a:bodyPr wrap="none" rtlCol="0">
            <a:spAutoFit/>
          </a:bodyPr>
          <a:lstStyle/>
          <a:p>
            <a:endParaRPr lang="en-US" dirty="0">
              <a:solidFill>
                <a:srgbClr val="232325"/>
              </a:solidFill>
              <a:latin typeface="Arial"/>
            </a:endParaRPr>
          </a:p>
        </p:txBody>
      </p:sp>
      <p:pic>
        <p:nvPicPr>
          <p:cNvPr id="99" name="Picture 98" descr="picture.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6408" y="1875355"/>
            <a:ext cx="424322" cy="424322"/>
          </a:xfrm>
          <a:prstGeom prst="rect">
            <a:avLst/>
          </a:prstGeom>
        </p:spPr>
      </p:pic>
      <p:pic>
        <p:nvPicPr>
          <p:cNvPr id="107" name="Picture 106" descr="compass.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9661" y="1821261"/>
            <a:ext cx="520964" cy="520964"/>
          </a:xfrm>
          <a:prstGeom prst="rect">
            <a:avLst/>
          </a:prstGeom>
        </p:spPr>
      </p:pic>
      <p:pic>
        <p:nvPicPr>
          <p:cNvPr id="109" name="Picture 108" descr="link.eps"/>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26515" y="1823675"/>
            <a:ext cx="520964" cy="520964"/>
          </a:xfrm>
          <a:prstGeom prst="rect">
            <a:avLst/>
          </a:prstGeom>
        </p:spPr>
      </p:pic>
      <p:pic>
        <p:nvPicPr>
          <p:cNvPr id="111" name="Picture 110" descr="cloud2.eps"/>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82381" y="1844121"/>
            <a:ext cx="586084" cy="423283"/>
          </a:xfrm>
          <a:prstGeom prst="rect">
            <a:avLst/>
          </a:prstGeom>
        </p:spPr>
      </p:pic>
      <p:pic>
        <p:nvPicPr>
          <p:cNvPr id="113" name="Picture 112" descr="mouse.eps"/>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63127" y="1861200"/>
            <a:ext cx="523677" cy="520964"/>
          </a:xfrm>
          <a:prstGeom prst="rect">
            <a:avLst/>
          </a:prstGeom>
        </p:spPr>
      </p:pic>
      <p:pic>
        <p:nvPicPr>
          <p:cNvPr id="115" name="Picture 114" descr="arrow.eps"/>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697744" y="1823675"/>
            <a:ext cx="526391" cy="520964"/>
          </a:xfrm>
          <a:prstGeom prst="rect">
            <a:avLst/>
          </a:prstGeom>
        </p:spPr>
      </p:pic>
      <p:pic>
        <p:nvPicPr>
          <p:cNvPr id="117" name="Picture 116" descr="graph.eps"/>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933710" y="1880751"/>
            <a:ext cx="425075" cy="425075"/>
          </a:xfrm>
          <a:prstGeom prst="rect">
            <a:avLst/>
          </a:prstGeom>
        </p:spPr>
      </p:pic>
      <p:pic>
        <p:nvPicPr>
          <p:cNvPr id="119" name="Picture 118" descr="talk.eps"/>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83549" y="3065895"/>
            <a:ext cx="458961" cy="458961"/>
          </a:xfrm>
          <a:prstGeom prst="rect">
            <a:avLst/>
          </a:prstGeom>
        </p:spPr>
      </p:pic>
      <p:pic>
        <p:nvPicPr>
          <p:cNvPr id="121" name="Picture 120" descr="camera.eps"/>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974484" y="3065090"/>
            <a:ext cx="448169" cy="420159"/>
          </a:xfrm>
          <a:prstGeom prst="rect">
            <a:avLst/>
          </a:prstGeom>
        </p:spPr>
      </p:pic>
      <p:pic>
        <p:nvPicPr>
          <p:cNvPr id="123" name="Picture 122" descr="laptop.eps"/>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145592" y="3071110"/>
            <a:ext cx="482811" cy="402342"/>
          </a:xfrm>
          <a:prstGeom prst="rect">
            <a:avLst/>
          </a:prstGeom>
        </p:spPr>
      </p:pic>
      <p:pic>
        <p:nvPicPr>
          <p:cNvPr id="125" name="Picture 124" descr="gift.eps"/>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351716" y="3045688"/>
            <a:ext cx="447414" cy="447414"/>
          </a:xfrm>
          <a:prstGeom prst="rect">
            <a:avLst/>
          </a:prstGeom>
        </p:spPr>
      </p:pic>
      <p:pic>
        <p:nvPicPr>
          <p:cNvPr id="127" name="Picture 126" descr="trash.eps"/>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568107" y="3051461"/>
            <a:ext cx="391488" cy="447414"/>
          </a:xfrm>
          <a:prstGeom prst="rect">
            <a:avLst/>
          </a:prstGeom>
        </p:spPr>
      </p:pic>
      <p:pic>
        <p:nvPicPr>
          <p:cNvPr id="129" name="Picture 128" descr="tablet.eps"/>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745513" y="3038867"/>
            <a:ext cx="413528" cy="472604"/>
          </a:xfrm>
          <a:prstGeom prst="rect">
            <a:avLst/>
          </a:prstGeom>
        </p:spPr>
      </p:pic>
      <p:pic>
        <p:nvPicPr>
          <p:cNvPr id="131" name="Picture 130" descr="page.eps"/>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7930823" y="3053300"/>
            <a:ext cx="413528" cy="472604"/>
          </a:xfrm>
          <a:prstGeom prst="rect">
            <a:avLst/>
          </a:prstGeom>
        </p:spPr>
      </p:pic>
      <p:pic>
        <p:nvPicPr>
          <p:cNvPr id="133" name="Picture 132" descr="server.eps"/>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968696" y="4256704"/>
            <a:ext cx="459716" cy="459716"/>
          </a:xfrm>
          <a:prstGeom prst="rect">
            <a:avLst/>
          </a:prstGeom>
        </p:spPr>
      </p:pic>
      <p:pic>
        <p:nvPicPr>
          <p:cNvPr id="135" name="Picture 134" descr="browser.eps"/>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794719" y="4268251"/>
            <a:ext cx="430849" cy="430849"/>
          </a:xfrm>
          <a:prstGeom prst="rect">
            <a:avLst/>
          </a:prstGeom>
        </p:spPr>
      </p:pic>
      <p:pic>
        <p:nvPicPr>
          <p:cNvPr id="137" name="Picture 136" descr="movie.eps"/>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3154252" y="4277137"/>
            <a:ext cx="465490" cy="407304"/>
          </a:xfrm>
          <a:prstGeom prst="rect">
            <a:avLst/>
          </a:prstGeom>
        </p:spPr>
      </p:pic>
      <p:pic>
        <p:nvPicPr>
          <p:cNvPr id="139" name="Picture 138" descr="hashtag.eps"/>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4347501" y="4254953"/>
            <a:ext cx="455843" cy="455843"/>
          </a:xfrm>
          <a:prstGeom prst="rect">
            <a:avLst/>
          </a:prstGeom>
        </p:spPr>
      </p:pic>
      <p:pic>
        <p:nvPicPr>
          <p:cNvPr id="141" name="Picture 140" descr="target.eps"/>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5503369" y="4214534"/>
            <a:ext cx="520964" cy="520964"/>
          </a:xfrm>
          <a:prstGeom prst="rect">
            <a:avLst/>
          </a:prstGeom>
        </p:spPr>
      </p:pic>
      <p:pic>
        <p:nvPicPr>
          <p:cNvPr id="70" name="Picture 69"/>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7919448" y="4197837"/>
            <a:ext cx="466342" cy="532962"/>
          </a:xfrm>
          <a:prstGeom prst="rect">
            <a:avLst/>
          </a:prstGeom>
        </p:spPr>
      </p:pic>
      <p:pic>
        <p:nvPicPr>
          <p:cNvPr id="26" name="Picture 25"/>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6745515" y="4276112"/>
            <a:ext cx="413526" cy="413526"/>
          </a:xfrm>
          <a:prstGeom prst="rect">
            <a:avLst/>
          </a:prstGeom>
        </p:spPr>
      </p:pic>
    </p:spTree>
    <p:extLst>
      <p:ext uri="{BB962C8B-B14F-4D97-AF65-F5344CB8AC3E}">
        <p14:creationId xmlns:p14="http://schemas.microsoft.com/office/powerpoint/2010/main" val="9411266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Text Placeholder 1"/>
          <p:cNvSpPr txBox="1">
            <a:spLocks/>
          </p:cNvSpPr>
          <p:nvPr/>
        </p:nvSpPr>
        <p:spPr>
          <a:xfrm>
            <a:off x="220296" y="858003"/>
            <a:ext cx="8686351" cy="294337"/>
          </a:xfrm>
          <a:prstGeom prst="rect">
            <a:avLst/>
          </a:prstGeom>
        </p:spPr>
        <p:txBody>
          <a:bodyPr/>
          <a:lstStyle>
            <a:lvl1pPr marL="0" indent="0" algn="l" defTabSz="457200" rtl="0" eaLnBrk="1" latinLnBrk="0" hangingPunct="1">
              <a:spcBef>
                <a:spcPct val="20000"/>
              </a:spcBef>
              <a:buFont typeface="Arial"/>
              <a:buNone/>
              <a:defRPr sz="1800" kern="1200" spc="0">
                <a:solidFill>
                  <a:srgbClr val="232325"/>
                </a:solidFill>
                <a:latin typeface="Copernicus-Book"/>
                <a:ea typeface="+mn-ea"/>
                <a:cs typeface="Copernicus-Book"/>
              </a:defRPr>
            </a:lvl1pPr>
            <a:lvl2pPr marL="742950" indent="-285750" algn="l" defTabSz="457200" rtl="0" eaLnBrk="1" latinLnBrk="0" hangingPunct="1">
              <a:spcBef>
                <a:spcPct val="20000"/>
              </a:spcBef>
              <a:buFont typeface="Arial"/>
              <a:buChar char="–"/>
              <a:defRPr sz="1800" kern="1200">
                <a:solidFill>
                  <a:schemeClr val="bg1">
                    <a:lumMod val="50000"/>
                  </a:schemeClr>
                </a:solidFill>
                <a:latin typeface="Copernicus-Book"/>
                <a:ea typeface="+mn-ea"/>
                <a:cs typeface="Copernicus-Book"/>
              </a:defRPr>
            </a:lvl2pPr>
            <a:lvl3pPr marL="1143000" indent="-228600" algn="l" defTabSz="457200" rtl="0" eaLnBrk="1" latinLnBrk="0" hangingPunct="1">
              <a:spcBef>
                <a:spcPct val="20000"/>
              </a:spcBef>
              <a:buFont typeface="Arial"/>
              <a:buChar char="•"/>
              <a:defRPr sz="1800" kern="1200">
                <a:solidFill>
                  <a:schemeClr val="bg1">
                    <a:lumMod val="50000"/>
                  </a:schemeClr>
                </a:solidFill>
                <a:latin typeface="Copernicus-Book"/>
                <a:ea typeface="+mn-ea"/>
                <a:cs typeface="Copernicus-Book"/>
              </a:defRPr>
            </a:lvl3pPr>
            <a:lvl4pPr marL="1600200" indent="-228600" algn="l" defTabSz="457200" rtl="0" eaLnBrk="1" latinLnBrk="0" hangingPunct="1">
              <a:spcBef>
                <a:spcPct val="20000"/>
              </a:spcBef>
              <a:buFont typeface="Arial"/>
              <a:buChar char="–"/>
              <a:defRPr sz="1800" kern="1200">
                <a:solidFill>
                  <a:schemeClr val="bg1">
                    <a:lumMod val="50000"/>
                  </a:schemeClr>
                </a:solidFill>
                <a:latin typeface="Copernicus-Book"/>
                <a:ea typeface="+mn-ea"/>
                <a:cs typeface="Copernicus-Book"/>
              </a:defRPr>
            </a:lvl4pPr>
            <a:lvl5pPr marL="2057400" indent="-228600" algn="l" defTabSz="457200" rtl="0" eaLnBrk="1" latinLnBrk="0" hangingPunct="1">
              <a:spcBef>
                <a:spcPct val="20000"/>
              </a:spcBef>
              <a:buFont typeface="Arial"/>
              <a:buChar char="»"/>
              <a:defRPr sz="1800" kern="1200">
                <a:solidFill>
                  <a:schemeClr val="bg1">
                    <a:lumMod val="50000"/>
                  </a:schemeClr>
                </a:solidFill>
                <a:latin typeface="Copernicus-Book"/>
                <a:ea typeface="+mn-ea"/>
                <a:cs typeface="Copernicus-Book"/>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dirty="0">
                <a:solidFill>
                  <a:prstClr val="white"/>
                </a:solidFill>
              </a:rPr>
              <a:t>Circle icons should be use when using 4 or less.</a:t>
            </a:r>
          </a:p>
        </p:txBody>
      </p:sp>
      <p:sp>
        <p:nvSpPr>
          <p:cNvPr id="112" name="Title 3"/>
          <p:cNvSpPr txBox="1">
            <a:spLocks/>
          </p:cNvSpPr>
          <p:nvPr/>
        </p:nvSpPr>
        <p:spPr>
          <a:xfrm>
            <a:off x="220296" y="349383"/>
            <a:ext cx="8686351" cy="419188"/>
          </a:xfrm>
          <a:prstGeom prst="rect">
            <a:avLst/>
          </a:prstGeom>
        </p:spPr>
        <p:txBody>
          <a:bodyPr>
            <a:noAutofit/>
          </a:bodyPr>
          <a:lstStyle>
            <a:lvl1pPr algn="l" defTabSz="457200" rtl="0" eaLnBrk="1" latinLnBrk="0" hangingPunct="1">
              <a:spcBef>
                <a:spcPct val="0"/>
              </a:spcBef>
              <a:buNone/>
              <a:defRPr sz="3600" kern="1200" spc="-150">
                <a:solidFill>
                  <a:srgbClr val="232325"/>
                </a:solidFill>
                <a:latin typeface="HUGE Avant Garde Bold"/>
                <a:ea typeface="+mj-ea"/>
                <a:cs typeface="HUGE Avant Garde Bold"/>
              </a:defRPr>
            </a:lvl1pPr>
          </a:lstStyle>
          <a:p>
            <a:pPr algn="ctr"/>
            <a:r>
              <a:rPr lang="en-US" sz="3200" dirty="0" smtClean="0">
                <a:solidFill>
                  <a:prstClr val="white"/>
                </a:solidFill>
              </a:rPr>
              <a:t>General Icons 3</a:t>
            </a:r>
            <a:endParaRPr lang="en-US" sz="3200" dirty="0">
              <a:solidFill>
                <a:prstClr val="white"/>
              </a:solidFill>
            </a:endParaRPr>
          </a:p>
        </p:txBody>
      </p:sp>
      <p:grpSp>
        <p:nvGrpSpPr>
          <p:cNvPr id="9" name="Group 8"/>
          <p:cNvGrpSpPr/>
          <p:nvPr/>
        </p:nvGrpSpPr>
        <p:grpSpPr>
          <a:xfrm>
            <a:off x="551586" y="1622859"/>
            <a:ext cx="914400" cy="914400"/>
            <a:chOff x="551586" y="1622859"/>
            <a:chExt cx="914400" cy="914400"/>
          </a:xfrm>
        </p:grpSpPr>
        <p:pic>
          <p:nvPicPr>
            <p:cNvPr id="47" name="Picture 4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9661" y="1821261"/>
              <a:ext cx="520964" cy="520964"/>
            </a:xfrm>
            <a:prstGeom prst="rect">
              <a:avLst/>
            </a:prstGeom>
          </p:spPr>
        </p:pic>
        <p:pic>
          <p:nvPicPr>
            <p:cNvPr id="67" name="Picture 6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1586" y="1622859"/>
              <a:ext cx="914400" cy="914400"/>
            </a:xfrm>
            <a:prstGeom prst="rect">
              <a:avLst/>
            </a:prstGeom>
          </p:spPr>
        </p:pic>
      </p:grpSp>
      <p:grpSp>
        <p:nvGrpSpPr>
          <p:cNvPr id="11" name="Group 10"/>
          <p:cNvGrpSpPr/>
          <p:nvPr/>
        </p:nvGrpSpPr>
        <p:grpSpPr>
          <a:xfrm>
            <a:off x="1740013" y="1622859"/>
            <a:ext cx="914400" cy="914400"/>
            <a:chOff x="1740013" y="1622859"/>
            <a:chExt cx="914400" cy="914400"/>
          </a:xfrm>
        </p:grpSpPr>
        <p:pic>
          <p:nvPicPr>
            <p:cNvPr id="46" name="Picture 4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86408" y="1875355"/>
              <a:ext cx="424322" cy="424322"/>
            </a:xfrm>
            <a:prstGeom prst="rect">
              <a:avLst/>
            </a:prstGeom>
          </p:spPr>
        </p:pic>
        <p:pic>
          <p:nvPicPr>
            <p:cNvPr id="68" name="Picture 6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40013" y="1622859"/>
              <a:ext cx="914400" cy="914400"/>
            </a:xfrm>
            <a:prstGeom prst="rect">
              <a:avLst/>
            </a:prstGeom>
          </p:spPr>
        </p:pic>
      </p:grpSp>
      <p:grpSp>
        <p:nvGrpSpPr>
          <p:cNvPr id="15" name="Group 14"/>
          <p:cNvGrpSpPr/>
          <p:nvPr/>
        </p:nvGrpSpPr>
        <p:grpSpPr>
          <a:xfrm>
            <a:off x="2928440" y="1622859"/>
            <a:ext cx="914400" cy="914400"/>
            <a:chOff x="2928440" y="1622859"/>
            <a:chExt cx="914400" cy="914400"/>
          </a:xfrm>
        </p:grpSpPr>
        <p:pic>
          <p:nvPicPr>
            <p:cNvPr id="48" name="Picture 4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26515" y="1823675"/>
              <a:ext cx="520964" cy="520964"/>
            </a:xfrm>
            <a:prstGeom prst="rect">
              <a:avLst/>
            </a:prstGeom>
          </p:spPr>
        </p:pic>
        <p:pic>
          <p:nvPicPr>
            <p:cNvPr id="69" name="Picture 6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28440" y="1622859"/>
              <a:ext cx="914400" cy="914400"/>
            </a:xfrm>
            <a:prstGeom prst="rect">
              <a:avLst/>
            </a:prstGeom>
          </p:spPr>
        </p:pic>
      </p:grpSp>
      <p:grpSp>
        <p:nvGrpSpPr>
          <p:cNvPr id="16" name="Group 15"/>
          <p:cNvGrpSpPr/>
          <p:nvPr/>
        </p:nvGrpSpPr>
        <p:grpSpPr>
          <a:xfrm>
            <a:off x="4116867" y="1622859"/>
            <a:ext cx="914400" cy="914400"/>
            <a:chOff x="4116867" y="1622859"/>
            <a:chExt cx="914400" cy="914400"/>
          </a:xfrm>
        </p:grpSpPr>
        <p:pic>
          <p:nvPicPr>
            <p:cNvPr id="49" name="Picture 4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82381" y="1844121"/>
              <a:ext cx="586084" cy="423282"/>
            </a:xfrm>
            <a:prstGeom prst="rect">
              <a:avLst/>
            </a:prstGeom>
          </p:spPr>
        </p:pic>
        <p:pic>
          <p:nvPicPr>
            <p:cNvPr id="70" name="Picture 6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16867" y="1622859"/>
              <a:ext cx="914400" cy="914400"/>
            </a:xfrm>
            <a:prstGeom prst="rect">
              <a:avLst/>
            </a:prstGeom>
          </p:spPr>
        </p:pic>
      </p:grpSp>
      <p:grpSp>
        <p:nvGrpSpPr>
          <p:cNvPr id="19" name="Group 18"/>
          <p:cNvGrpSpPr/>
          <p:nvPr/>
        </p:nvGrpSpPr>
        <p:grpSpPr>
          <a:xfrm>
            <a:off x="5305294" y="1624091"/>
            <a:ext cx="914400" cy="914400"/>
            <a:chOff x="5305294" y="1624091"/>
            <a:chExt cx="914400" cy="914400"/>
          </a:xfrm>
        </p:grpSpPr>
        <p:pic>
          <p:nvPicPr>
            <p:cNvPr id="50" name="Picture 4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463127" y="1861200"/>
              <a:ext cx="523677" cy="520963"/>
            </a:xfrm>
            <a:prstGeom prst="rect">
              <a:avLst/>
            </a:prstGeom>
          </p:spPr>
        </p:pic>
        <p:pic>
          <p:nvPicPr>
            <p:cNvPr id="71" name="Picture 7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05294" y="1624091"/>
              <a:ext cx="914400" cy="914400"/>
            </a:xfrm>
            <a:prstGeom prst="rect">
              <a:avLst/>
            </a:prstGeom>
          </p:spPr>
        </p:pic>
      </p:grpSp>
      <p:grpSp>
        <p:nvGrpSpPr>
          <p:cNvPr id="23" name="Group 22"/>
          <p:cNvGrpSpPr/>
          <p:nvPr/>
        </p:nvGrpSpPr>
        <p:grpSpPr>
          <a:xfrm>
            <a:off x="6493721" y="1622859"/>
            <a:ext cx="914400" cy="914400"/>
            <a:chOff x="6493721" y="1622859"/>
            <a:chExt cx="914400" cy="914400"/>
          </a:xfrm>
        </p:grpSpPr>
        <p:pic>
          <p:nvPicPr>
            <p:cNvPr id="51" name="Picture 5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697744" y="1823675"/>
              <a:ext cx="526390" cy="520964"/>
            </a:xfrm>
            <a:prstGeom prst="rect">
              <a:avLst/>
            </a:prstGeom>
          </p:spPr>
        </p:pic>
        <p:pic>
          <p:nvPicPr>
            <p:cNvPr id="72" name="Picture 7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93721" y="1622859"/>
              <a:ext cx="914400" cy="914400"/>
            </a:xfrm>
            <a:prstGeom prst="rect">
              <a:avLst/>
            </a:prstGeom>
          </p:spPr>
        </p:pic>
      </p:grpSp>
      <p:grpSp>
        <p:nvGrpSpPr>
          <p:cNvPr id="22" name="Group 21"/>
          <p:cNvGrpSpPr/>
          <p:nvPr/>
        </p:nvGrpSpPr>
        <p:grpSpPr>
          <a:xfrm>
            <a:off x="7682150" y="1624091"/>
            <a:ext cx="914400" cy="914400"/>
            <a:chOff x="7682150" y="1624091"/>
            <a:chExt cx="914400" cy="914400"/>
          </a:xfrm>
        </p:grpSpPr>
        <p:pic>
          <p:nvPicPr>
            <p:cNvPr id="52" name="Picture 5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933710" y="1880751"/>
              <a:ext cx="425075" cy="425075"/>
            </a:xfrm>
            <a:prstGeom prst="rect">
              <a:avLst/>
            </a:prstGeom>
          </p:spPr>
        </p:pic>
        <p:pic>
          <p:nvPicPr>
            <p:cNvPr id="73" name="Picture 7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82150" y="1624091"/>
              <a:ext cx="914400" cy="914400"/>
            </a:xfrm>
            <a:prstGeom prst="rect">
              <a:avLst/>
            </a:prstGeom>
          </p:spPr>
        </p:pic>
      </p:grpSp>
      <p:grpSp>
        <p:nvGrpSpPr>
          <p:cNvPr id="10" name="Group 9"/>
          <p:cNvGrpSpPr/>
          <p:nvPr/>
        </p:nvGrpSpPr>
        <p:grpSpPr>
          <a:xfrm>
            <a:off x="551586" y="2828384"/>
            <a:ext cx="914400" cy="914400"/>
            <a:chOff x="551586" y="2828384"/>
            <a:chExt cx="914400" cy="914400"/>
          </a:xfrm>
        </p:grpSpPr>
        <p:pic>
          <p:nvPicPr>
            <p:cNvPr id="53" name="Picture 52"/>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83549" y="3065895"/>
              <a:ext cx="458961" cy="458961"/>
            </a:xfrm>
            <a:prstGeom prst="rect">
              <a:avLst/>
            </a:prstGeom>
          </p:spPr>
        </p:pic>
        <p:pic>
          <p:nvPicPr>
            <p:cNvPr id="74" name="Picture 7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1586" y="2828384"/>
              <a:ext cx="914400" cy="914400"/>
            </a:xfrm>
            <a:prstGeom prst="rect">
              <a:avLst/>
            </a:prstGeom>
          </p:spPr>
        </p:pic>
      </p:grpSp>
      <p:grpSp>
        <p:nvGrpSpPr>
          <p:cNvPr id="12" name="Group 11"/>
          <p:cNvGrpSpPr/>
          <p:nvPr/>
        </p:nvGrpSpPr>
        <p:grpSpPr>
          <a:xfrm>
            <a:off x="1740013" y="2828384"/>
            <a:ext cx="914400" cy="914400"/>
            <a:chOff x="1740013" y="2828384"/>
            <a:chExt cx="914400" cy="914400"/>
          </a:xfrm>
        </p:grpSpPr>
        <p:pic>
          <p:nvPicPr>
            <p:cNvPr id="54" name="Picture 53"/>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974484" y="3065090"/>
              <a:ext cx="448169" cy="420158"/>
            </a:xfrm>
            <a:prstGeom prst="rect">
              <a:avLst/>
            </a:prstGeom>
          </p:spPr>
        </p:pic>
        <p:pic>
          <p:nvPicPr>
            <p:cNvPr id="75" name="Picture 7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40013" y="2828384"/>
              <a:ext cx="914400" cy="914400"/>
            </a:xfrm>
            <a:prstGeom prst="rect">
              <a:avLst/>
            </a:prstGeom>
          </p:spPr>
        </p:pic>
      </p:grpSp>
      <p:grpSp>
        <p:nvGrpSpPr>
          <p:cNvPr id="14" name="Group 13"/>
          <p:cNvGrpSpPr/>
          <p:nvPr/>
        </p:nvGrpSpPr>
        <p:grpSpPr>
          <a:xfrm>
            <a:off x="2928440" y="2828384"/>
            <a:ext cx="914400" cy="914400"/>
            <a:chOff x="2928440" y="2828384"/>
            <a:chExt cx="914400" cy="914400"/>
          </a:xfrm>
        </p:grpSpPr>
        <p:pic>
          <p:nvPicPr>
            <p:cNvPr id="55" name="Picture 54"/>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145592" y="3071110"/>
              <a:ext cx="482810" cy="402342"/>
            </a:xfrm>
            <a:prstGeom prst="rect">
              <a:avLst/>
            </a:prstGeom>
          </p:spPr>
        </p:pic>
        <p:pic>
          <p:nvPicPr>
            <p:cNvPr id="76" name="Picture 7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28440" y="2828384"/>
              <a:ext cx="914400" cy="914400"/>
            </a:xfrm>
            <a:prstGeom prst="rect">
              <a:avLst/>
            </a:prstGeom>
          </p:spPr>
        </p:pic>
      </p:grpSp>
      <p:grpSp>
        <p:nvGrpSpPr>
          <p:cNvPr id="17" name="Group 16"/>
          <p:cNvGrpSpPr/>
          <p:nvPr/>
        </p:nvGrpSpPr>
        <p:grpSpPr>
          <a:xfrm>
            <a:off x="4116867" y="2828384"/>
            <a:ext cx="914400" cy="914400"/>
            <a:chOff x="4116867" y="2828384"/>
            <a:chExt cx="914400" cy="914400"/>
          </a:xfrm>
        </p:grpSpPr>
        <p:pic>
          <p:nvPicPr>
            <p:cNvPr id="56" name="Picture 55"/>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351716" y="3045688"/>
              <a:ext cx="447414" cy="447414"/>
            </a:xfrm>
            <a:prstGeom prst="rect">
              <a:avLst/>
            </a:prstGeom>
          </p:spPr>
        </p:pic>
        <p:pic>
          <p:nvPicPr>
            <p:cNvPr id="77" name="Picture 7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16867" y="2828384"/>
              <a:ext cx="914400" cy="914400"/>
            </a:xfrm>
            <a:prstGeom prst="rect">
              <a:avLst/>
            </a:prstGeom>
          </p:spPr>
        </p:pic>
      </p:grpSp>
      <p:grpSp>
        <p:nvGrpSpPr>
          <p:cNvPr id="18" name="Group 17"/>
          <p:cNvGrpSpPr/>
          <p:nvPr/>
        </p:nvGrpSpPr>
        <p:grpSpPr>
          <a:xfrm>
            <a:off x="5305294" y="2828384"/>
            <a:ext cx="914400" cy="914400"/>
            <a:chOff x="5305294" y="2828384"/>
            <a:chExt cx="914400" cy="914400"/>
          </a:xfrm>
        </p:grpSpPr>
        <p:pic>
          <p:nvPicPr>
            <p:cNvPr id="57" name="Picture 56"/>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568107" y="3051461"/>
              <a:ext cx="391487" cy="447414"/>
            </a:xfrm>
            <a:prstGeom prst="rect">
              <a:avLst/>
            </a:prstGeom>
          </p:spPr>
        </p:pic>
        <p:pic>
          <p:nvPicPr>
            <p:cNvPr id="78" name="Picture 7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05294" y="2828384"/>
              <a:ext cx="914400" cy="914400"/>
            </a:xfrm>
            <a:prstGeom prst="rect">
              <a:avLst/>
            </a:prstGeom>
          </p:spPr>
        </p:pic>
      </p:grpSp>
      <p:grpSp>
        <p:nvGrpSpPr>
          <p:cNvPr id="20" name="Group 19"/>
          <p:cNvGrpSpPr/>
          <p:nvPr/>
        </p:nvGrpSpPr>
        <p:grpSpPr>
          <a:xfrm>
            <a:off x="6493721" y="2828384"/>
            <a:ext cx="914400" cy="914400"/>
            <a:chOff x="6493721" y="2828384"/>
            <a:chExt cx="914400" cy="914400"/>
          </a:xfrm>
        </p:grpSpPr>
        <p:pic>
          <p:nvPicPr>
            <p:cNvPr id="58" name="Picture 57"/>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6745513" y="3038867"/>
              <a:ext cx="413528" cy="472603"/>
            </a:xfrm>
            <a:prstGeom prst="rect">
              <a:avLst/>
            </a:prstGeom>
          </p:spPr>
        </p:pic>
        <p:pic>
          <p:nvPicPr>
            <p:cNvPr id="79" name="Picture 7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93721" y="2828384"/>
              <a:ext cx="914400" cy="914400"/>
            </a:xfrm>
            <a:prstGeom prst="rect">
              <a:avLst/>
            </a:prstGeom>
          </p:spPr>
        </p:pic>
      </p:grpSp>
      <p:grpSp>
        <p:nvGrpSpPr>
          <p:cNvPr id="21" name="Group 20"/>
          <p:cNvGrpSpPr/>
          <p:nvPr/>
        </p:nvGrpSpPr>
        <p:grpSpPr>
          <a:xfrm>
            <a:off x="7682150" y="2828384"/>
            <a:ext cx="914400" cy="914400"/>
            <a:chOff x="7682150" y="2828384"/>
            <a:chExt cx="914400" cy="914400"/>
          </a:xfrm>
        </p:grpSpPr>
        <p:pic>
          <p:nvPicPr>
            <p:cNvPr id="59" name="Picture 58"/>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7930823" y="3053300"/>
              <a:ext cx="413528" cy="472603"/>
            </a:xfrm>
            <a:prstGeom prst="rect">
              <a:avLst/>
            </a:prstGeom>
          </p:spPr>
        </p:pic>
        <p:pic>
          <p:nvPicPr>
            <p:cNvPr id="80" name="Picture 7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82150" y="2828384"/>
              <a:ext cx="914400" cy="914400"/>
            </a:xfrm>
            <a:prstGeom prst="rect">
              <a:avLst/>
            </a:prstGeom>
          </p:spPr>
        </p:pic>
      </p:grpSp>
      <p:grpSp>
        <p:nvGrpSpPr>
          <p:cNvPr id="6" name="Group 5"/>
          <p:cNvGrpSpPr/>
          <p:nvPr/>
        </p:nvGrpSpPr>
        <p:grpSpPr>
          <a:xfrm>
            <a:off x="2928440" y="4015666"/>
            <a:ext cx="914400" cy="914400"/>
            <a:chOff x="2928440" y="4015666"/>
            <a:chExt cx="914400" cy="914400"/>
          </a:xfrm>
        </p:grpSpPr>
        <p:pic>
          <p:nvPicPr>
            <p:cNvPr id="62" name="Picture 61"/>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3154252" y="4277137"/>
              <a:ext cx="465490" cy="407303"/>
            </a:xfrm>
            <a:prstGeom prst="rect">
              <a:avLst/>
            </a:prstGeom>
          </p:spPr>
        </p:pic>
        <p:pic>
          <p:nvPicPr>
            <p:cNvPr id="81" name="Picture 8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28440" y="4015666"/>
              <a:ext cx="914400" cy="914400"/>
            </a:xfrm>
            <a:prstGeom prst="rect">
              <a:avLst/>
            </a:prstGeom>
          </p:spPr>
        </p:pic>
      </p:grpSp>
      <p:grpSp>
        <p:nvGrpSpPr>
          <p:cNvPr id="5" name="Group 4"/>
          <p:cNvGrpSpPr/>
          <p:nvPr/>
        </p:nvGrpSpPr>
        <p:grpSpPr>
          <a:xfrm>
            <a:off x="4116867" y="4015666"/>
            <a:ext cx="914400" cy="914400"/>
            <a:chOff x="4116867" y="4015666"/>
            <a:chExt cx="914400" cy="914400"/>
          </a:xfrm>
        </p:grpSpPr>
        <p:pic>
          <p:nvPicPr>
            <p:cNvPr id="63" name="Picture 62"/>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4347501" y="4254953"/>
              <a:ext cx="455843" cy="455843"/>
            </a:xfrm>
            <a:prstGeom prst="rect">
              <a:avLst/>
            </a:prstGeom>
          </p:spPr>
        </p:pic>
        <p:pic>
          <p:nvPicPr>
            <p:cNvPr id="82" name="Picture 8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16867" y="4015666"/>
              <a:ext cx="914400" cy="914400"/>
            </a:xfrm>
            <a:prstGeom prst="rect">
              <a:avLst/>
            </a:prstGeom>
          </p:spPr>
        </p:pic>
      </p:grpSp>
      <p:grpSp>
        <p:nvGrpSpPr>
          <p:cNvPr id="4" name="Group 3"/>
          <p:cNvGrpSpPr/>
          <p:nvPr/>
        </p:nvGrpSpPr>
        <p:grpSpPr>
          <a:xfrm>
            <a:off x="5305294" y="4015666"/>
            <a:ext cx="914400" cy="914400"/>
            <a:chOff x="5305294" y="4015666"/>
            <a:chExt cx="914400" cy="914400"/>
          </a:xfrm>
        </p:grpSpPr>
        <p:pic>
          <p:nvPicPr>
            <p:cNvPr id="64" name="Picture 63"/>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5503369" y="4214534"/>
              <a:ext cx="520964" cy="520964"/>
            </a:xfrm>
            <a:prstGeom prst="rect">
              <a:avLst/>
            </a:prstGeom>
          </p:spPr>
        </p:pic>
        <p:pic>
          <p:nvPicPr>
            <p:cNvPr id="83" name="Picture 8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05294" y="4015666"/>
              <a:ext cx="914400" cy="914400"/>
            </a:xfrm>
            <a:prstGeom prst="rect">
              <a:avLst/>
            </a:prstGeom>
          </p:spPr>
        </p:pic>
      </p:grpSp>
      <p:grpSp>
        <p:nvGrpSpPr>
          <p:cNvPr id="7" name="Group 6"/>
          <p:cNvGrpSpPr/>
          <p:nvPr/>
        </p:nvGrpSpPr>
        <p:grpSpPr>
          <a:xfrm>
            <a:off x="1740013" y="4015666"/>
            <a:ext cx="914400" cy="914400"/>
            <a:chOff x="1740013" y="4015666"/>
            <a:chExt cx="914400" cy="914400"/>
          </a:xfrm>
        </p:grpSpPr>
        <p:pic>
          <p:nvPicPr>
            <p:cNvPr id="60" name="Picture 59"/>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1968696" y="4256704"/>
              <a:ext cx="459716" cy="459716"/>
            </a:xfrm>
            <a:prstGeom prst="rect">
              <a:avLst/>
            </a:prstGeom>
          </p:spPr>
        </p:pic>
        <p:pic>
          <p:nvPicPr>
            <p:cNvPr id="84" name="Picture 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40013" y="4015666"/>
              <a:ext cx="914400" cy="914400"/>
            </a:xfrm>
            <a:prstGeom prst="rect">
              <a:avLst/>
            </a:prstGeom>
          </p:spPr>
        </p:pic>
      </p:grpSp>
      <p:grpSp>
        <p:nvGrpSpPr>
          <p:cNvPr id="8" name="Group 7"/>
          <p:cNvGrpSpPr/>
          <p:nvPr/>
        </p:nvGrpSpPr>
        <p:grpSpPr>
          <a:xfrm>
            <a:off x="551586" y="4015666"/>
            <a:ext cx="914400" cy="914400"/>
            <a:chOff x="551586" y="4015666"/>
            <a:chExt cx="914400" cy="914400"/>
          </a:xfrm>
        </p:grpSpPr>
        <p:pic>
          <p:nvPicPr>
            <p:cNvPr id="61" name="Picture 60"/>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794719" y="4268251"/>
              <a:ext cx="430849" cy="430849"/>
            </a:xfrm>
            <a:prstGeom prst="rect">
              <a:avLst/>
            </a:prstGeom>
          </p:spPr>
        </p:pic>
        <p:pic>
          <p:nvPicPr>
            <p:cNvPr id="87" name="Picture 8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1586" y="4015666"/>
              <a:ext cx="914400" cy="914400"/>
            </a:xfrm>
            <a:prstGeom prst="rect">
              <a:avLst/>
            </a:prstGeom>
          </p:spPr>
        </p:pic>
      </p:grpSp>
      <p:grpSp>
        <p:nvGrpSpPr>
          <p:cNvPr id="2" name="Group 1"/>
          <p:cNvGrpSpPr/>
          <p:nvPr/>
        </p:nvGrpSpPr>
        <p:grpSpPr>
          <a:xfrm>
            <a:off x="7682150" y="4015666"/>
            <a:ext cx="914400" cy="914400"/>
            <a:chOff x="7682150" y="4015666"/>
            <a:chExt cx="914400" cy="914400"/>
          </a:xfrm>
        </p:grpSpPr>
        <p:pic>
          <p:nvPicPr>
            <p:cNvPr id="86" name="Picture 8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82150" y="4015666"/>
              <a:ext cx="914400" cy="914400"/>
            </a:xfrm>
            <a:prstGeom prst="rect">
              <a:avLst/>
            </a:prstGeom>
          </p:spPr>
        </p:pic>
        <p:pic>
          <p:nvPicPr>
            <p:cNvPr id="88" name="Picture 87"/>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7919448" y="4197837"/>
              <a:ext cx="466341" cy="532962"/>
            </a:xfrm>
            <a:prstGeom prst="rect">
              <a:avLst/>
            </a:prstGeom>
          </p:spPr>
        </p:pic>
      </p:grpSp>
      <p:grpSp>
        <p:nvGrpSpPr>
          <p:cNvPr id="13" name="Group 12"/>
          <p:cNvGrpSpPr/>
          <p:nvPr/>
        </p:nvGrpSpPr>
        <p:grpSpPr>
          <a:xfrm>
            <a:off x="6493721" y="4015666"/>
            <a:ext cx="914400" cy="914400"/>
            <a:chOff x="6493721" y="4015666"/>
            <a:chExt cx="914400" cy="914400"/>
          </a:xfrm>
        </p:grpSpPr>
        <p:pic>
          <p:nvPicPr>
            <p:cNvPr id="85" name="Picture 8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93721" y="4015666"/>
              <a:ext cx="914400" cy="914400"/>
            </a:xfrm>
            <a:prstGeom prst="rect">
              <a:avLst/>
            </a:prstGeom>
          </p:spPr>
        </p:pic>
        <p:pic>
          <p:nvPicPr>
            <p:cNvPr id="90" name="Picture 89"/>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6745515" y="4276112"/>
              <a:ext cx="413526" cy="413526"/>
            </a:xfrm>
            <a:prstGeom prst="rect">
              <a:avLst/>
            </a:prstGeom>
          </p:spPr>
        </p:pic>
      </p:grpSp>
    </p:spTree>
    <p:extLst>
      <p:ext uri="{BB962C8B-B14F-4D97-AF65-F5344CB8AC3E}">
        <p14:creationId xmlns:p14="http://schemas.microsoft.com/office/powerpoint/2010/main" val="33260345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Text Placeholder 1"/>
          <p:cNvSpPr txBox="1">
            <a:spLocks/>
          </p:cNvSpPr>
          <p:nvPr/>
        </p:nvSpPr>
        <p:spPr>
          <a:xfrm>
            <a:off x="220296" y="858003"/>
            <a:ext cx="8686351" cy="294337"/>
          </a:xfrm>
          <a:prstGeom prst="rect">
            <a:avLst/>
          </a:prstGeom>
        </p:spPr>
        <p:txBody>
          <a:bodyPr/>
          <a:lstStyle>
            <a:lvl1pPr marL="0" indent="0" algn="l" defTabSz="457200" rtl="0" eaLnBrk="1" latinLnBrk="0" hangingPunct="1">
              <a:spcBef>
                <a:spcPct val="20000"/>
              </a:spcBef>
              <a:buFont typeface="Arial"/>
              <a:buNone/>
              <a:defRPr sz="1800" kern="1200" spc="0">
                <a:solidFill>
                  <a:srgbClr val="232325"/>
                </a:solidFill>
                <a:latin typeface="Copernicus-Book"/>
                <a:ea typeface="+mn-ea"/>
                <a:cs typeface="Copernicus-Book"/>
              </a:defRPr>
            </a:lvl1pPr>
            <a:lvl2pPr marL="742950" indent="-285750" algn="l" defTabSz="457200" rtl="0" eaLnBrk="1" latinLnBrk="0" hangingPunct="1">
              <a:spcBef>
                <a:spcPct val="20000"/>
              </a:spcBef>
              <a:buFont typeface="Arial"/>
              <a:buChar char="–"/>
              <a:defRPr sz="1800" kern="1200">
                <a:solidFill>
                  <a:schemeClr val="bg1">
                    <a:lumMod val="50000"/>
                  </a:schemeClr>
                </a:solidFill>
                <a:latin typeface="Copernicus-Book"/>
                <a:ea typeface="+mn-ea"/>
                <a:cs typeface="Copernicus-Book"/>
              </a:defRPr>
            </a:lvl2pPr>
            <a:lvl3pPr marL="1143000" indent="-228600" algn="l" defTabSz="457200" rtl="0" eaLnBrk="1" latinLnBrk="0" hangingPunct="1">
              <a:spcBef>
                <a:spcPct val="20000"/>
              </a:spcBef>
              <a:buFont typeface="Arial"/>
              <a:buChar char="•"/>
              <a:defRPr sz="1800" kern="1200">
                <a:solidFill>
                  <a:schemeClr val="bg1">
                    <a:lumMod val="50000"/>
                  </a:schemeClr>
                </a:solidFill>
                <a:latin typeface="Copernicus-Book"/>
                <a:ea typeface="+mn-ea"/>
                <a:cs typeface="Copernicus-Book"/>
              </a:defRPr>
            </a:lvl3pPr>
            <a:lvl4pPr marL="1600200" indent="-228600" algn="l" defTabSz="457200" rtl="0" eaLnBrk="1" latinLnBrk="0" hangingPunct="1">
              <a:spcBef>
                <a:spcPct val="20000"/>
              </a:spcBef>
              <a:buFont typeface="Arial"/>
              <a:buChar char="–"/>
              <a:defRPr sz="1800" kern="1200">
                <a:solidFill>
                  <a:schemeClr val="bg1">
                    <a:lumMod val="50000"/>
                  </a:schemeClr>
                </a:solidFill>
                <a:latin typeface="Copernicus-Book"/>
                <a:ea typeface="+mn-ea"/>
                <a:cs typeface="Copernicus-Book"/>
              </a:defRPr>
            </a:lvl4pPr>
            <a:lvl5pPr marL="2057400" indent="-228600" algn="l" defTabSz="457200" rtl="0" eaLnBrk="1" latinLnBrk="0" hangingPunct="1">
              <a:spcBef>
                <a:spcPct val="20000"/>
              </a:spcBef>
              <a:buFont typeface="Arial"/>
              <a:buChar char="»"/>
              <a:defRPr sz="1800" kern="1200">
                <a:solidFill>
                  <a:schemeClr val="bg1">
                    <a:lumMod val="50000"/>
                  </a:schemeClr>
                </a:solidFill>
                <a:latin typeface="Copernicus-Book"/>
                <a:ea typeface="+mn-ea"/>
                <a:cs typeface="Copernicus-Book"/>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dirty="0">
                <a:solidFill>
                  <a:prstClr val="white"/>
                </a:solidFill>
              </a:rPr>
              <a:t>The first option should be to use the icons in the circle.</a:t>
            </a:r>
          </a:p>
        </p:txBody>
      </p:sp>
      <p:sp>
        <p:nvSpPr>
          <p:cNvPr id="112" name="Title 3"/>
          <p:cNvSpPr txBox="1">
            <a:spLocks/>
          </p:cNvSpPr>
          <p:nvPr/>
        </p:nvSpPr>
        <p:spPr>
          <a:xfrm>
            <a:off x="220296" y="349383"/>
            <a:ext cx="8686351" cy="419188"/>
          </a:xfrm>
          <a:prstGeom prst="rect">
            <a:avLst/>
          </a:prstGeom>
        </p:spPr>
        <p:txBody>
          <a:bodyPr>
            <a:noAutofit/>
          </a:bodyPr>
          <a:lstStyle>
            <a:lvl1pPr algn="l" defTabSz="457200" rtl="0" eaLnBrk="1" latinLnBrk="0" hangingPunct="1">
              <a:spcBef>
                <a:spcPct val="0"/>
              </a:spcBef>
              <a:buNone/>
              <a:defRPr sz="3600" kern="1200" spc="-150">
                <a:solidFill>
                  <a:srgbClr val="232325"/>
                </a:solidFill>
                <a:latin typeface="HUGE Avant Garde Bold"/>
                <a:ea typeface="+mj-ea"/>
                <a:cs typeface="HUGE Avant Garde Bold"/>
              </a:defRPr>
            </a:lvl1pPr>
          </a:lstStyle>
          <a:p>
            <a:pPr algn="ctr"/>
            <a:r>
              <a:rPr lang="en-US" sz="3200" dirty="0" smtClean="0">
                <a:solidFill>
                  <a:prstClr val="white"/>
                </a:solidFill>
              </a:rPr>
              <a:t>General Icons 3</a:t>
            </a:r>
            <a:endParaRPr lang="en-US" sz="3200" dirty="0">
              <a:solidFill>
                <a:prstClr val="white"/>
              </a:solidFill>
            </a:endParaRPr>
          </a:p>
        </p:txBody>
      </p:sp>
      <p:pic>
        <p:nvPicPr>
          <p:cNvPr id="46" name="Picture 4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6408" y="1875355"/>
            <a:ext cx="424322" cy="424322"/>
          </a:xfrm>
          <a:prstGeom prst="rect">
            <a:avLst/>
          </a:prstGeom>
        </p:spPr>
      </p:pic>
      <p:pic>
        <p:nvPicPr>
          <p:cNvPr id="47" name="Picture 4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9661" y="1821261"/>
            <a:ext cx="520964" cy="520964"/>
          </a:xfrm>
          <a:prstGeom prst="rect">
            <a:avLst/>
          </a:prstGeom>
        </p:spPr>
      </p:pic>
      <p:pic>
        <p:nvPicPr>
          <p:cNvPr id="48" name="Picture 4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26515" y="1823675"/>
            <a:ext cx="520964" cy="520964"/>
          </a:xfrm>
          <a:prstGeom prst="rect">
            <a:avLst/>
          </a:prstGeom>
        </p:spPr>
      </p:pic>
      <p:pic>
        <p:nvPicPr>
          <p:cNvPr id="49" name="Picture 4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82381" y="1844121"/>
            <a:ext cx="586084" cy="423282"/>
          </a:xfrm>
          <a:prstGeom prst="rect">
            <a:avLst/>
          </a:prstGeom>
        </p:spPr>
      </p:pic>
      <p:pic>
        <p:nvPicPr>
          <p:cNvPr id="50" name="Picture 4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63127" y="1861200"/>
            <a:ext cx="523677" cy="520963"/>
          </a:xfrm>
          <a:prstGeom prst="rect">
            <a:avLst/>
          </a:prstGeom>
        </p:spPr>
      </p:pic>
      <p:pic>
        <p:nvPicPr>
          <p:cNvPr id="51" name="Picture 5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697744" y="1823675"/>
            <a:ext cx="526390" cy="520964"/>
          </a:xfrm>
          <a:prstGeom prst="rect">
            <a:avLst/>
          </a:prstGeom>
        </p:spPr>
      </p:pic>
      <p:pic>
        <p:nvPicPr>
          <p:cNvPr id="52" name="Picture 5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933710" y="1880751"/>
            <a:ext cx="425075" cy="425075"/>
          </a:xfrm>
          <a:prstGeom prst="rect">
            <a:avLst/>
          </a:prstGeom>
        </p:spPr>
      </p:pic>
      <p:pic>
        <p:nvPicPr>
          <p:cNvPr id="53" name="Picture 5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83549" y="3065895"/>
            <a:ext cx="458961" cy="458961"/>
          </a:xfrm>
          <a:prstGeom prst="rect">
            <a:avLst/>
          </a:prstGeom>
        </p:spPr>
      </p:pic>
      <p:pic>
        <p:nvPicPr>
          <p:cNvPr id="54" name="Picture 53"/>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974484" y="3065090"/>
            <a:ext cx="448169" cy="420158"/>
          </a:xfrm>
          <a:prstGeom prst="rect">
            <a:avLst/>
          </a:prstGeom>
        </p:spPr>
      </p:pic>
      <p:pic>
        <p:nvPicPr>
          <p:cNvPr id="55" name="Picture 54"/>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145592" y="3071110"/>
            <a:ext cx="482810" cy="402342"/>
          </a:xfrm>
          <a:prstGeom prst="rect">
            <a:avLst/>
          </a:prstGeom>
        </p:spPr>
      </p:pic>
      <p:pic>
        <p:nvPicPr>
          <p:cNvPr id="56" name="Picture 55"/>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351716" y="3045688"/>
            <a:ext cx="447414" cy="447414"/>
          </a:xfrm>
          <a:prstGeom prst="rect">
            <a:avLst/>
          </a:prstGeom>
        </p:spPr>
      </p:pic>
      <p:pic>
        <p:nvPicPr>
          <p:cNvPr id="57" name="Picture 56"/>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568107" y="3051461"/>
            <a:ext cx="391487" cy="447414"/>
          </a:xfrm>
          <a:prstGeom prst="rect">
            <a:avLst/>
          </a:prstGeom>
        </p:spPr>
      </p:pic>
      <p:pic>
        <p:nvPicPr>
          <p:cNvPr id="58" name="Picture 57"/>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745513" y="3038867"/>
            <a:ext cx="413528" cy="472603"/>
          </a:xfrm>
          <a:prstGeom prst="rect">
            <a:avLst/>
          </a:prstGeom>
        </p:spPr>
      </p:pic>
      <p:pic>
        <p:nvPicPr>
          <p:cNvPr id="59" name="Picture 58"/>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7930823" y="3053300"/>
            <a:ext cx="413528" cy="472603"/>
          </a:xfrm>
          <a:prstGeom prst="rect">
            <a:avLst/>
          </a:prstGeom>
        </p:spPr>
      </p:pic>
      <p:pic>
        <p:nvPicPr>
          <p:cNvPr id="60" name="Picture 59"/>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968696" y="4256704"/>
            <a:ext cx="459716" cy="459716"/>
          </a:xfrm>
          <a:prstGeom prst="rect">
            <a:avLst/>
          </a:prstGeom>
        </p:spPr>
      </p:pic>
      <p:pic>
        <p:nvPicPr>
          <p:cNvPr id="61" name="Picture 60"/>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794719" y="4268251"/>
            <a:ext cx="430849" cy="430849"/>
          </a:xfrm>
          <a:prstGeom prst="rect">
            <a:avLst/>
          </a:prstGeom>
        </p:spPr>
      </p:pic>
      <p:pic>
        <p:nvPicPr>
          <p:cNvPr id="62" name="Picture 61"/>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3154252" y="4277137"/>
            <a:ext cx="465490" cy="407303"/>
          </a:xfrm>
          <a:prstGeom prst="rect">
            <a:avLst/>
          </a:prstGeom>
        </p:spPr>
      </p:pic>
      <p:pic>
        <p:nvPicPr>
          <p:cNvPr id="63" name="Picture 62"/>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4347501" y="4254953"/>
            <a:ext cx="455843" cy="455843"/>
          </a:xfrm>
          <a:prstGeom prst="rect">
            <a:avLst/>
          </a:prstGeom>
        </p:spPr>
      </p:pic>
      <p:pic>
        <p:nvPicPr>
          <p:cNvPr id="64" name="Picture 63"/>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5503369" y="4214534"/>
            <a:ext cx="520964" cy="520964"/>
          </a:xfrm>
          <a:prstGeom prst="rect">
            <a:avLst/>
          </a:prstGeom>
        </p:spPr>
      </p:pic>
      <p:pic>
        <p:nvPicPr>
          <p:cNvPr id="65" name="Picture 64"/>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6745515" y="4276112"/>
            <a:ext cx="413526" cy="413526"/>
          </a:xfrm>
          <a:prstGeom prst="rect">
            <a:avLst/>
          </a:prstGeom>
        </p:spPr>
      </p:pic>
      <p:pic>
        <p:nvPicPr>
          <p:cNvPr id="26" name="Picture 25"/>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7919448" y="4197837"/>
            <a:ext cx="466341" cy="532962"/>
          </a:xfrm>
          <a:prstGeom prst="rect">
            <a:avLst/>
          </a:prstGeom>
        </p:spPr>
      </p:pic>
    </p:spTree>
    <p:extLst>
      <p:ext uri="{BB962C8B-B14F-4D97-AF65-F5344CB8AC3E}">
        <p14:creationId xmlns:p14="http://schemas.microsoft.com/office/powerpoint/2010/main" val="31306658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2800" dirty="0" smtClean="0"/>
              <a:t>Lending Club maintains very thorough data sets on all borrowers and it’s full loan history.</a:t>
            </a:r>
            <a:endParaRPr lang="en-US" sz="2800"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96947" y="1249140"/>
            <a:ext cx="3944202" cy="3089360"/>
          </a:xfrm>
          <a:prstGeom prst="rect">
            <a:avLst/>
          </a:prstGeom>
        </p:spPr>
      </p:pic>
      <p:sp>
        <p:nvSpPr>
          <p:cNvPr id="8" name="Rectangle 7"/>
          <p:cNvSpPr/>
          <p:nvPr/>
        </p:nvSpPr>
        <p:spPr>
          <a:xfrm>
            <a:off x="3575713" y="4338500"/>
            <a:ext cx="2965436" cy="230832"/>
          </a:xfrm>
          <a:prstGeom prst="rect">
            <a:avLst/>
          </a:prstGeom>
        </p:spPr>
        <p:txBody>
          <a:bodyPr wrap="square">
            <a:spAutoFit/>
          </a:bodyPr>
          <a:lstStyle/>
          <a:p>
            <a:r>
              <a:rPr lang="en-US" sz="900" dirty="0">
                <a:hlinkClick r:id="rId3"/>
              </a:rPr>
              <a:t>https://</a:t>
            </a:r>
            <a:r>
              <a:rPr lang="en-US" sz="900" dirty="0" err="1">
                <a:hlinkClick r:id="rId3"/>
              </a:rPr>
              <a:t>www.lendingclub.com</a:t>
            </a:r>
            <a:r>
              <a:rPr lang="en-US" sz="900" dirty="0">
                <a:hlinkClick r:id="rId3"/>
              </a:rPr>
              <a:t>/info/download-</a:t>
            </a:r>
            <a:r>
              <a:rPr lang="en-US" sz="900" dirty="0" err="1">
                <a:hlinkClick r:id="rId3"/>
              </a:rPr>
              <a:t>data.action</a:t>
            </a:r>
            <a:endParaRPr lang="en-US" sz="900" dirty="0"/>
          </a:p>
        </p:txBody>
      </p:sp>
      <p:sp>
        <p:nvSpPr>
          <p:cNvPr id="9" name="Title 2"/>
          <p:cNvSpPr txBox="1">
            <a:spLocks/>
          </p:cNvSpPr>
          <p:nvPr/>
        </p:nvSpPr>
        <p:spPr>
          <a:xfrm>
            <a:off x="341194" y="4739037"/>
            <a:ext cx="8802806" cy="693305"/>
          </a:xfrm>
          <a:prstGeom prst="rect">
            <a:avLst/>
          </a:prstGeom>
        </p:spPr>
        <p:txBody>
          <a:bodyPr vert="horz" lIns="91440" tIns="0" rIns="91440" bIns="0" rtlCol="0" anchor="t">
            <a:noAutofit/>
          </a:bodyPr>
          <a:lstStyle>
            <a:lvl1pPr algn="l" defTabSz="457200" rtl="0" eaLnBrk="1" latinLnBrk="0" hangingPunct="1">
              <a:lnSpc>
                <a:spcPct val="90000"/>
              </a:lnSpc>
              <a:spcBef>
                <a:spcPct val="0"/>
              </a:spcBef>
              <a:buNone/>
              <a:defRPr sz="3600" kern="1200" spc="-150">
                <a:solidFill>
                  <a:srgbClr val="232325"/>
                </a:solidFill>
                <a:latin typeface="HUGE Avant Garde Bold"/>
                <a:ea typeface="+mj-ea"/>
                <a:cs typeface="HUGE Avant Garde Bold"/>
              </a:defRPr>
            </a:lvl1pPr>
          </a:lstStyle>
          <a:p>
            <a:r>
              <a:rPr lang="en-US" sz="1800" dirty="0" smtClean="0">
                <a:latin typeface="Copernicus Book" charset="0"/>
                <a:ea typeface="Copernicus Book" charset="0"/>
                <a:cs typeface="Copernicus Book" charset="0"/>
              </a:rPr>
              <a:t>Many loans in the entire lending club portfolio have reached their full maturity.  The data sets go back to 2007, and have extensive credit information and outcomes for all borrowers.  The data dictionary is also very well documented.  </a:t>
            </a:r>
            <a:endParaRPr lang="en-US" sz="1800" dirty="0">
              <a:latin typeface="Copernicus Book" charset="0"/>
              <a:ea typeface="Copernicus Book" charset="0"/>
              <a:cs typeface="Copernicus Book" charset="0"/>
            </a:endParaRPr>
          </a:p>
        </p:txBody>
      </p:sp>
    </p:spTree>
    <p:extLst>
      <p:ext uri="{BB962C8B-B14F-4D97-AF65-F5344CB8AC3E}">
        <p14:creationId xmlns:p14="http://schemas.microsoft.com/office/powerpoint/2010/main" val="14703303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51179" y="3506951"/>
            <a:ext cx="1730776" cy="1536059"/>
          </a:xfrm>
          <a:prstGeom prst="rect">
            <a:avLst/>
          </a:prstGeom>
          <a:solidFill>
            <a:srgbClr val="23232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Arial"/>
            </a:endParaRPr>
          </a:p>
        </p:txBody>
      </p:sp>
      <p:sp>
        <p:nvSpPr>
          <p:cNvPr id="160" name="Text Placeholder 1"/>
          <p:cNvSpPr txBox="1">
            <a:spLocks/>
          </p:cNvSpPr>
          <p:nvPr/>
        </p:nvSpPr>
        <p:spPr>
          <a:xfrm>
            <a:off x="220296" y="858003"/>
            <a:ext cx="8686351" cy="294337"/>
          </a:xfrm>
          <a:prstGeom prst="rect">
            <a:avLst/>
          </a:prstGeom>
        </p:spPr>
        <p:txBody>
          <a:bodyPr/>
          <a:lstStyle>
            <a:lvl1pPr marL="0" indent="0" algn="l" defTabSz="457200" rtl="0" eaLnBrk="1" latinLnBrk="0" hangingPunct="1">
              <a:spcBef>
                <a:spcPct val="20000"/>
              </a:spcBef>
              <a:buFont typeface="Arial"/>
              <a:buNone/>
              <a:defRPr sz="1800" kern="1200" spc="0">
                <a:solidFill>
                  <a:srgbClr val="232325"/>
                </a:solidFill>
                <a:latin typeface="Copernicus-Book"/>
                <a:ea typeface="+mn-ea"/>
                <a:cs typeface="Copernicus-Book"/>
              </a:defRPr>
            </a:lvl1pPr>
            <a:lvl2pPr marL="742950" indent="-285750" algn="l" defTabSz="457200" rtl="0" eaLnBrk="1" latinLnBrk="0" hangingPunct="1">
              <a:spcBef>
                <a:spcPct val="20000"/>
              </a:spcBef>
              <a:buFont typeface="Arial"/>
              <a:buChar char="–"/>
              <a:defRPr sz="1800" kern="1200">
                <a:solidFill>
                  <a:schemeClr val="bg1">
                    <a:lumMod val="50000"/>
                  </a:schemeClr>
                </a:solidFill>
                <a:latin typeface="Copernicus-Book"/>
                <a:ea typeface="+mn-ea"/>
                <a:cs typeface="Copernicus-Book"/>
              </a:defRPr>
            </a:lvl2pPr>
            <a:lvl3pPr marL="1143000" indent="-228600" algn="l" defTabSz="457200" rtl="0" eaLnBrk="1" latinLnBrk="0" hangingPunct="1">
              <a:spcBef>
                <a:spcPct val="20000"/>
              </a:spcBef>
              <a:buFont typeface="Arial"/>
              <a:buChar char="•"/>
              <a:defRPr sz="1800" kern="1200">
                <a:solidFill>
                  <a:schemeClr val="bg1">
                    <a:lumMod val="50000"/>
                  </a:schemeClr>
                </a:solidFill>
                <a:latin typeface="Copernicus-Book"/>
                <a:ea typeface="+mn-ea"/>
                <a:cs typeface="Copernicus-Book"/>
              </a:defRPr>
            </a:lvl3pPr>
            <a:lvl4pPr marL="1600200" indent="-228600" algn="l" defTabSz="457200" rtl="0" eaLnBrk="1" latinLnBrk="0" hangingPunct="1">
              <a:spcBef>
                <a:spcPct val="20000"/>
              </a:spcBef>
              <a:buFont typeface="Arial"/>
              <a:buChar char="–"/>
              <a:defRPr sz="1800" kern="1200">
                <a:solidFill>
                  <a:schemeClr val="bg1">
                    <a:lumMod val="50000"/>
                  </a:schemeClr>
                </a:solidFill>
                <a:latin typeface="Copernicus-Book"/>
                <a:ea typeface="+mn-ea"/>
                <a:cs typeface="Copernicus-Book"/>
              </a:defRPr>
            </a:lvl4pPr>
            <a:lvl5pPr marL="2057400" indent="-228600" algn="l" defTabSz="457200" rtl="0" eaLnBrk="1" latinLnBrk="0" hangingPunct="1">
              <a:spcBef>
                <a:spcPct val="20000"/>
              </a:spcBef>
              <a:buFont typeface="Arial"/>
              <a:buChar char="»"/>
              <a:defRPr sz="1800" kern="1200">
                <a:solidFill>
                  <a:schemeClr val="bg1">
                    <a:lumMod val="50000"/>
                  </a:schemeClr>
                </a:solidFill>
                <a:latin typeface="Copernicus-Book"/>
                <a:ea typeface="+mn-ea"/>
                <a:cs typeface="Copernicus-Book"/>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dirty="0" smtClean="0"/>
              <a:t>If someone uses draw tools, this is what happens.</a:t>
            </a:r>
            <a:endParaRPr lang="en-US" dirty="0"/>
          </a:p>
        </p:txBody>
      </p:sp>
      <p:sp>
        <p:nvSpPr>
          <p:cNvPr id="161" name="Title 3"/>
          <p:cNvSpPr txBox="1">
            <a:spLocks/>
          </p:cNvSpPr>
          <p:nvPr/>
        </p:nvSpPr>
        <p:spPr>
          <a:xfrm>
            <a:off x="220296" y="349383"/>
            <a:ext cx="8686351" cy="419188"/>
          </a:xfrm>
          <a:prstGeom prst="rect">
            <a:avLst/>
          </a:prstGeom>
        </p:spPr>
        <p:txBody>
          <a:bodyPr>
            <a:noAutofit/>
          </a:bodyPr>
          <a:lstStyle>
            <a:lvl1pPr algn="l" defTabSz="457200" rtl="0" eaLnBrk="1" latinLnBrk="0" hangingPunct="1">
              <a:spcBef>
                <a:spcPct val="0"/>
              </a:spcBef>
              <a:buNone/>
              <a:defRPr sz="3600" kern="1200" spc="-150">
                <a:solidFill>
                  <a:srgbClr val="232325"/>
                </a:solidFill>
                <a:latin typeface="HUGE Avant Garde Bold"/>
                <a:ea typeface="+mj-ea"/>
                <a:cs typeface="HUGE Avant Garde Bold"/>
              </a:defRPr>
            </a:lvl1pPr>
          </a:lstStyle>
          <a:p>
            <a:pPr algn="ctr"/>
            <a:r>
              <a:rPr lang="en-US" sz="3200" dirty="0" smtClean="0"/>
              <a:t>Defaults.</a:t>
            </a:r>
            <a:endParaRPr lang="en-US" sz="3200" dirty="0"/>
          </a:p>
        </p:txBody>
      </p:sp>
      <p:sp>
        <p:nvSpPr>
          <p:cNvPr id="3" name="TextBox 2"/>
          <p:cNvSpPr txBox="1"/>
          <p:nvPr/>
        </p:nvSpPr>
        <p:spPr>
          <a:xfrm>
            <a:off x="476237" y="1964531"/>
            <a:ext cx="2870587" cy="972344"/>
          </a:xfrm>
          <a:prstGeom prst="rect">
            <a:avLst/>
          </a:prstGeom>
          <a:noFill/>
        </p:spPr>
        <p:txBody>
          <a:bodyPr wrap="square" tIns="0" bIns="0" rtlCol="0">
            <a:noAutofit/>
          </a:bodyPr>
          <a:lstStyle/>
          <a:p>
            <a:pPr>
              <a:spcAft>
                <a:spcPts val="800"/>
              </a:spcAft>
            </a:pPr>
            <a:r>
              <a:rPr lang="en-US" sz="1400" dirty="0">
                <a:solidFill>
                  <a:srgbClr val="232325"/>
                </a:solidFill>
                <a:latin typeface="Copernicus-Book"/>
                <a:cs typeface="Copernicus-Book"/>
              </a:rPr>
              <a:t>I am the default text box.</a:t>
            </a:r>
          </a:p>
        </p:txBody>
      </p:sp>
      <p:sp>
        <p:nvSpPr>
          <p:cNvPr id="58" name="TextBox 57"/>
          <p:cNvSpPr txBox="1"/>
          <p:nvPr/>
        </p:nvSpPr>
        <p:spPr>
          <a:xfrm>
            <a:off x="690080" y="3700860"/>
            <a:ext cx="1389025" cy="972344"/>
          </a:xfrm>
          <a:prstGeom prst="rect">
            <a:avLst/>
          </a:prstGeom>
          <a:noFill/>
        </p:spPr>
        <p:txBody>
          <a:bodyPr wrap="square" tIns="0" bIns="0" rtlCol="0">
            <a:noAutofit/>
          </a:bodyPr>
          <a:lstStyle/>
          <a:p>
            <a:pPr>
              <a:spcAft>
                <a:spcPts val="480"/>
              </a:spcAft>
            </a:pPr>
            <a:r>
              <a:rPr lang="en-US" sz="2000" dirty="0">
                <a:solidFill>
                  <a:srgbClr val="FFFFFF"/>
                </a:solidFill>
                <a:latin typeface="Copernicus-Book"/>
                <a:cs typeface="Copernicus-Book"/>
              </a:rPr>
              <a:t>Default shapes</a:t>
            </a:r>
          </a:p>
        </p:txBody>
      </p:sp>
      <p:sp>
        <p:nvSpPr>
          <p:cNvPr id="4" name="Right Arrow 3"/>
          <p:cNvSpPr/>
          <p:nvPr/>
        </p:nvSpPr>
        <p:spPr>
          <a:xfrm>
            <a:off x="2686907" y="3700860"/>
            <a:ext cx="1279887" cy="1002110"/>
          </a:xfrm>
          <a:prstGeom prst="rightArrow">
            <a:avLst/>
          </a:prstGeom>
          <a:solidFill>
            <a:srgbClr val="232325"/>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latin typeface="Arial"/>
            </a:endParaRPr>
          </a:p>
        </p:txBody>
      </p:sp>
      <p:sp>
        <p:nvSpPr>
          <p:cNvPr id="60" name="TextBox 59"/>
          <p:cNvSpPr txBox="1"/>
          <p:nvPr/>
        </p:nvSpPr>
        <p:spPr>
          <a:xfrm>
            <a:off x="4792136" y="3700860"/>
            <a:ext cx="1389025" cy="972344"/>
          </a:xfrm>
          <a:prstGeom prst="rect">
            <a:avLst/>
          </a:prstGeom>
          <a:noFill/>
        </p:spPr>
        <p:txBody>
          <a:bodyPr wrap="square" tIns="0" bIns="0" rtlCol="0">
            <a:noAutofit/>
          </a:bodyPr>
          <a:lstStyle/>
          <a:p>
            <a:pPr>
              <a:spcAft>
                <a:spcPts val="480"/>
              </a:spcAft>
            </a:pPr>
            <a:r>
              <a:rPr lang="en-US" sz="2000" dirty="0">
                <a:solidFill>
                  <a:srgbClr val="232325"/>
                </a:solidFill>
                <a:latin typeface="Copernicus-Book"/>
                <a:cs typeface="Copernicus-Book"/>
              </a:rPr>
              <a:t>Default line:</a:t>
            </a:r>
          </a:p>
        </p:txBody>
      </p:sp>
      <p:cxnSp>
        <p:nvCxnSpPr>
          <p:cNvPr id="6" name="Straight Connector 5"/>
          <p:cNvCxnSpPr/>
          <p:nvPr/>
        </p:nvCxnSpPr>
        <p:spPr>
          <a:xfrm>
            <a:off x="6181161" y="3502422"/>
            <a:ext cx="1448554" cy="1389062"/>
          </a:xfrm>
          <a:prstGeom prst="line">
            <a:avLst/>
          </a:prstGeom>
          <a:ln w="6350" cmpd="sng">
            <a:solidFill>
              <a:schemeClr val="tx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339511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79E490B0-56F8-AB46-B375-AE7FC10CF7CC}" type="slidenum">
              <a:rPr lang="en-US" smtClean="0"/>
              <a:pPr/>
              <a:t>11</a:t>
            </a:fld>
            <a:endParaRPr lang="en-US" dirty="0"/>
          </a:p>
        </p:txBody>
      </p:sp>
      <p:sp>
        <p:nvSpPr>
          <p:cNvPr id="3" name="Title 2"/>
          <p:cNvSpPr>
            <a:spLocks noGrp="1"/>
          </p:cNvSpPr>
          <p:nvPr>
            <p:ph type="title"/>
          </p:nvPr>
        </p:nvSpPr>
        <p:spPr/>
        <p:txBody>
          <a:bodyPr/>
          <a:lstStyle/>
          <a:p>
            <a:r>
              <a:rPr lang="en-US" sz="3200" dirty="0" smtClean="0"/>
              <a:t>Can we use data to make predictions?</a:t>
            </a:r>
            <a:endParaRPr lang="en-US" sz="3200" dirty="0"/>
          </a:p>
        </p:txBody>
      </p:sp>
      <p:sp>
        <p:nvSpPr>
          <p:cNvPr id="4" name="Text Placeholder 3"/>
          <p:cNvSpPr>
            <a:spLocks noGrp="1"/>
          </p:cNvSpPr>
          <p:nvPr>
            <p:ph type="body" sz="quarter" idx="10"/>
          </p:nvPr>
        </p:nvSpPr>
        <p:spPr/>
        <p:txBody>
          <a:bodyPr/>
          <a:lstStyle/>
          <a:p>
            <a:r>
              <a:rPr lang="en-US" sz="1400" b="1" dirty="0"/>
              <a:t>The Loan Data Files </a:t>
            </a:r>
            <a:r>
              <a:rPr lang="en-US" sz="1400" b="1" dirty="0" smtClean="0"/>
              <a:t>includes application and outcome information including:</a:t>
            </a:r>
          </a:p>
          <a:p>
            <a:pPr marL="342900" indent="-342900">
              <a:buFont typeface="Arial" charset="0"/>
              <a:buChar char="•"/>
            </a:pPr>
            <a:r>
              <a:rPr lang="en-US" sz="1400" dirty="0" smtClean="0"/>
              <a:t>Borrower </a:t>
            </a:r>
            <a:r>
              <a:rPr lang="en-US" sz="1400" dirty="0"/>
              <a:t>demographics, employment and income </a:t>
            </a:r>
            <a:r>
              <a:rPr lang="en-US" sz="1400" dirty="0" smtClean="0"/>
              <a:t>status</a:t>
            </a:r>
          </a:p>
          <a:p>
            <a:pPr marL="342900" indent="-342900">
              <a:buFont typeface="Arial" charset="0"/>
              <a:buChar char="•"/>
            </a:pPr>
            <a:r>
              <a:rPr lang="en-US" sz="1400" dirty="0" smtClean="0"/>
              <a:t>Credit </a:t>
            </a:r>
            <a:r>
              <a:rPr lang="en-US" sz="1400" dirty="0"/>
              <a:t>Histories &amp; Credit </a:t>
            </a:r>
            <a:r>
              <a:rPr lang="en-US" sz="1400" dirty="0" smtClean="0"/>
              <a:t>Scores.</a:t>
            </a:r>
            <a:r>
              <a:rPr lang="en-US" sz="1400" dirty="0"/>
              <a:t>	</a:t>
            </a:r>
            <a:endParaRPr lang="en-US" sz="1400" dirty="0" smtClean="0"/>
          </a:p>
          <a:p>
            <a:pPr marL="342900" indent="-342900">
              <a:buFont typeface="Arial" charset="0"/>
              <a:buChar char="•"/>
            </a:pPr>
            <a:r>
              <a:rPr lang="en-US" sz="1400" dirty="0" smtClean="0"/>
              <a:t>Information </a:t>
            </a:r>
            <a:r>
              <a:rPr lang="en-US" sz="1400" dirty="0"/>
              <a:t>on existing credit accounts, limits, loan status’, and </a:t>
            </a:r>
            <a:r>
              <a:rPr lang="en-US" sz="1400" dirty="0" smtClean="0"/>
              <a:t>delinquencies</a:t>
            </a:r>
          </a:p>
          <a:p>
            <a:pPr marL="342900" indent="-342900">
              <a:buFont typeface="Arial" charset="0"/>
              <a:buChar char="•"/>
            </a:pPr>
            <a:r>
              <a:rPr lang="en-US" sz="1400" dirty="0" smtClean="0"/>
              <a:t>Loan </a:t>
            </a:r>
            <a:r>
              <a:rPr lang="en-US" sz="1400" dirty="0"/>
              <a:t>amounts and </a:t>
            </a:r>
            <a:r>
              <a:rPr lang="en-US" sz="1400" dirty="0" smtClean="0"/>
              <a:t>purposes</a:t>
            </a:r>
          </a:p>
          <a:p>
            <a:pPr marL="342900" indent="-342900">
              <a:buFont typeface="Arial" charset="0"/>
              <a:buChar char="•"/>
            </a:pPr>
            <a:r>
              <a:rPr lang="en-US" sz="1400" dirty="0" smtClean="0"/>
              <a:t>Lending </a:t>
            </a:r>
            <a:r>
              <a:rPr lang="en-US" sz="1400" dirty="0"/>
              <a:t>Club repayment histories and late </a:t>
            </a:r>
            <a:r>
              <a:rPr lang="en-US" sz="1400" dirty="0" smtClean="0"/>
              <a:t>fees</a:t>
            </a:r>
            <a:endParaRPr lang="en-US" sz="1400" dirty="0"/>
          </a:p>
          <a:p>
            <a:endParaRPr lang="en-US" sz="1400" dirty="0" smtClean="0"/>
          </a:p>
          <a:p>
            <a:endParaRPr lang="en-US" sz="1400" dirty="0" smtClean="0"/>
          </a:p>
        </p:txBody>
      </p:sp>
    </p:spTree>
    <p:extLst>
      <p:ext uri="{BB962C8B-B14F-4D97-AF65-F5344CB8AC3E}">
        <p14:creationId xmlns:p14="http://schemas.microsoft.com/office/powerpoint/2010/main" val="1092088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theme/theme1.xml><?xml version="1.0" encoding="utf-8"?>
<a:theme xmlns:a="http://schemas.openxmlformats.org/drawingml/2006/main" name="Custom Design">
  <a:themeElements>
    <a:clrScheme name="Custom 1">
      <a:dk1>
        <a:srgbClr val="232325"/>
      </a:dk1>
      <a:lt1>
        <a:sysClr val="window" lastClr="FFFFFF"/>
      </a:lt1>
      <a:dk2>
        <a:srgbClr val="232325"/>
      </a:dk2>
      <a:lt2>
        <a:srgbClr val="BFBEBE"/>
      </a:lt2>
      <a:accent1>
        <a:srgbClr val="00A9FF"/>
      </a:accent1>
      <a:accent2>
        <a:srgbClr val="EB008C"/>
      </a:accent2>
      <a:accent3>
        <a:srgbClr val="A6E24C"/>
      </a:accent3>
      <a:accent4>
        <a:srgbClr val="BFBEBE"/>
      </a:accent4>
      <a:accent5>
        <a:srgbClr val="FFE80B"/>
      </a:accent5>
      <a:accent6>
        <a:srgbClr val="232325"/>
      </a:accent6>
      <a:hlink>
        <a:srgbClr val="00A9FF"/>
      </a:hlink>
      <a:folHlink>
        <a:srgbClr val="00A9FF"/>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232325"/>
        </a:solidFill>
        <a:ln>
          <a:noFill/>
        </a:ln>
        <a:effectLst/>
      </a:spPr>
      <a:bodyPr rtlCol="0" anchor="ctr"/>
      <a:lstStyle>
        <a:defPPr algn="ctr">
          <a:defRPr>
            <a:solidFill>
              <a:prstClr val="white"/>
            </a:solidFill>
            <a:latin typeface="Arial"/>
          </a:defRPr>
        </a:defPPr>
      </a:lstStyle>
      <a:style>
        <a:lnRef idx="1">
          <a:schemeClr val="accent1"/>
        </a:lnRef>
        <a:fillRef idx="3">
          <a:schemeClr val="accent1"/>
        </a:fillRef>
        <a:effectRef idx="2">
          <a:schemeClr val="accent1"/>
        </a:effectRef>
        <a:fontRef idx="minor">
          <a:schemeClr val="lt1"/>
        </a:fontRef>
      </a:style>
    </a:spDef>
    <a:lnDef>
      <a:spPr>
        <a:ln w="6350" cmpd="sng">
          <a:solidFill>
            <a:schemeClr val="tx1"/>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tIns="0" bIns="0" rtlCol="0">
        <a:noAutofit/>
      </a:bodyPr>
      <a:lstStyle>
        <a:defPPr>
          <a:spcAft>
            <a:spcPts val="800"/>
          </a:spcAft>
          <a:defRPr sz="1400" dirty="0">
            <a:solidFill>
              <a:srgbClr val="232325"/>
            </a:solidFill>
            <a:latin typeface="Copernicus-Book"/>
            <a:cs typeface="Copernicus-Book"/>
          </a:defRPr>
        </a:defPPr>
      </a:lstStyle>
    </a:txDef>
  </a:objectDefaults>
  <a:extraClrSchemeLst/>
  <a:extLst>
    <a:ext uri="{05A4C25C-085E-4340-85A3-A5531E510DB2}">
      <thm15:themeFamily xmlns:thm15="http://schemas.microsoft.com/office/thememl/2012/main" name="Digital Template" id="{D34B765E-3351-4F4E-9B44-26432497A8D7}" vid="{57B4D7EE-A5DA-EB4F-A37E-8A2365C88A3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Digital Template</Template>
  <TotalTime>101</TotalTime>
  <Words>2105</Words>
  <Application>Microsoft Macintosh PowerPoint</Application>
  <PresentationFormat>On-screen Show (16:10)</PresentationFormat>
  <Paragraphs>547</Paragraphs>
  <Slides>80</Slides>
  <Notes>31</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80</vt:i4>
      </vt:variant>
    </vt:vector>
  </HeadingPairs>
  <TitlesOfParts>
    <vt:vector size="96" baseType="lpstr">
      <vt:lpstr>Calibri</vt:lpstr>
      <vt:lpstr>Copernicus Book</vt:lpstr>
      <vt:lpstr>Copernicus-Book</vt:lpstr>
      <vt:lpstr>Copernicus-BookItalic</vt:lpstr>
      <vt:lpstr>Courier New</vt:lpstr>
      <vt:lpstr>GalaxieCopernicus-Book</vt:lpstr>
      <vt:lpstr>GalaxieCopernicus-Semibold</vt:lpstr>
      <vt:lpstr>Gill Sans</vt:lpstr>
      <vt:lpstr>HUGE Avant Garde</vt:lpstr>
      <vt:lpstr>HUGE Avant Garde Bold</vt:lpstr>
      <vt:lpstr>Lucida Grande</vt:lpstr>
      <vt:lpstr>ＭＳ Ｐゴシック</vt:lpstr>
      <vt:lpstr>ヒラギノ角ゴ ProN W3</vt:lpstr>
      <vt:lpstr>ヒラギノ角ゴ ProN W6</vt:lpstr>
      <vt:lpstr>Arial</vt:lpstr>
      <vt:lpstr>Custom Design</vt:lpstr>
      <vt:lpstr>Lending Club Micro-Loans: Predicting Loan Defaults through Machine Learning.</vt:lpstr>
      <vt:lpstr>Executive summary.</vt:lpstr>
      <vt:lpstr>PowerPoint Presentation</vt:lpstr>
      <vt:lpstr>LendingClub is a crowd lending platform that enables pools of individual investors to act in the capacity of a bank and make unsecured loans to individual borrowers.</vt:lpstr>
      <vt:lpstr>LendingClub provides credit history information on each borrower to potential lenders.  This enables lenders to evaluate the risk level of each individual loan. </vt:lpstr>
      <vt:lpstr>While loan yield rates appear attractive, loan defaults substantially lower investor returns. </vt:lpstr>
      <vt:lpstr>Can machine learning help  us predict loan defaults?</vt:lpstr>
      <vt:lpstr>Lending Club maintains very thorough data sets on all borrowers and it’s full loan history.</vt:lpstr>
      <vt:lpstr>Can we use data to make predictions?</vt:lpstr>
      <vt:lpstr>PowerPoint Presentation</vt:lpstr>
      <vt:lpstr>About something. We help HHC build digitally-driven businesses.  Our Stats. $Colors help differentiate.</vt:lpstr>
      <vt:lpstr>Agenda topic.</vt:lpstr>
      <vt:lpstr>Sub section.</vt:lpstr>
      <vt:lpstr>Tertiary.</vt:lpstr>
      <vt:lpstr>PowerPoint Presentation</vt:lpstr>
      <vt:lpstr>PowerPoint Presentation</vt:lpstr>
      <vt:lpstr>This is a single thought.</vt:lpstr>
      <vt:lpstr>PowerPoint Presentation</vt:lpstr>
      <vt:lpstr>If a thought needs more clarification, use an extra sentence or two.</vt:lpstr>
      <vt:lpstr>PowerPoint Presentation</vt:lpstr>
      <vt:lpstr>PowerPoint Presentation</vt:lpstr>
      <vt:lpstr>PowerPoint Presentation</vt:lpstr>
      <vt:lpstr>This is an uncommon slide.</vt:lpstr>
      <vt:lpstr>Make your one big idea simple to understand.</vt:lpstr>
      <vt:lpstr>This is a single thought on a dark background.</vt:lpstr>
      <vt:lpstr>PowerPoint Presentation</vt:lpstr>
      <vt:lpstr>If a thought needs more clarification, use an extra sentence or two.</vt:lpstr>
      <vt:lpstr>PowerPoint Presentation</vt:lpstr>
      <vt:lpstr>PowerPoint Presentation</vt:lpstr>
      <vt:lpstr>The single thought can be on gray.</vt:lpstr>
      <vt:lpstr>With a header: The thought can be on gray.</vt:lpstr>
      <vt:lpstr>If a thought needs more clarification, use an extra sentence or two.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Oranges.</vt:lpstr>
      <vt:lpstr>PowerPoint Presentation</vt:lpstr>
      <vt:lpstr>PowerPoint Presentation</vt:lpstr>
      <vt:lpstr>Oranges.</vt:lpstr>
      <vt:lpstr>PowerPoint Presentation</vt:lpstr>
      <vt:lpstr>PowerPoint Presentation</vt:lpstr>
      <vt:lpstr>Brand Y</vt:lpstr>
      <vt:lpstr>This is a picture with description.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 couple photos &amp; words.</vt:lpstr>
      <vt:lpstr>PowerPoint Presentation</vt:lpstr>
      <vt:lpstr>A persona.</vt:lpstr>
      <vt:lpstr>Questions?</vt:lpstr>
      <vt:lpstr>Make your copy work harder.</vt:lpstr>
      <vt:lpstr>Make it beautiful.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Lending Club Micro-Loans: Predicting Loan Defaults through Machine Learning.</dc:title>
  <dc:creator>Microsoft Office User</dc:creator>
  <cp:lastModifiedBy>Microsoft Office User</cp:lastModifiedBy>
  <cp:revision>4</cp:revision>
  <dcterms:created xsi:type="dcterms:W3CDTF">2017-05-29T23:06:19Z</dcterms:created>
  <dcterms:modified xsi:type="dcterms:W3CDTF">2017-05-30T00:48:18Z</dcterms:modified>
</cp:coreProperties>
</file>